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311" r:id="rId3"/>
    <p:sldId id="312" r:id="rId4"/>
    <p:sldId id="318" r:id="rId5"/>
    <p:sldId id="323" r:id="rId6"/>
    <p:sldId id="322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620-C9F0-4B33-A83D-B9E72E58EF21}" v="622" dt="2023-06-14T07:33:03.816"/>
  </p1510:revLst>
</p1510:revInfo>
</file>

<file path=ppt/tableStyles.xml><?xml version="1.0" encoding="utf-8"?>
<a:tblStyleLst xmlns:a="http://schemas.openxmlformats.org/drawingml/2006/main" def="{7CF87EE8-EE6A-45D8-8D74-8C39FAAF8B8B}">
  <a:tblStyle styleId="{7CF87EE8-EE6A-45D8-8D74-8C39FAAF8B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jda Altin" userId="c61d47ea-033b-4132-bcae-a3c656992811" providerId="ADAL" clId="{744A1069-8EA8-4675-99B8-1FF96104290B}"/>
    <pc:docChg chg="undo custSel addSld delSld modSld sldOrd modMainMaster">
      <pc:chgData name="Hajda Altin" userId="c61d47ea-033b-4132-bcae-a3c656992811" providerId="ADAL" clId="{744A1069-8EA8-4675-99B8-1FF96104290B}" dt="2023-06-13T12:12:13.854" v="1827" actId="20577"/>
      <pc:docMkLst>
        <pc:docMk/>
      </pc:docMkLst>
      <pc:sldChg chg="modSp mod modTransition">
        <pc:chgData name="Hajda Altin" userId="c61d47ea-033b-4132-bcae-a3c656992811" providerId="ADAL" clId="{744A1069-8EA8-4675-99B8-1FF96104290B}" dt="2023-06-13T12:12:13.854" v="1827" actId="20577"/>
        <pc:sldMkLst>
          <pc:docMk/>
          <pc:sldMk cId="0" sldId="256"/>
        </pc:sldMkLst>
        <pc:spChg chg="mod">
          <ac:chgData name="Hajda Altin" userId="c61d47ea-033b-4132-bcae-a3c656992811" providerId="ADAL" clId="{744A1069-8EA8-4675-99B8-1FF96104290B}" dt="2023-06-13T12:12:13.854" v="1827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20:40.992" v="64" actId="20577"/>
          <ac:spMkLst>
            <pc:docMk/>
            <pc:sldMk cId="0" sldId="256"/>
            <ac:spMk id="186" creationId="{00000000-0000-0000-0000-000000000000}"/>
          </ac:spMkLst>
        </pc:spChg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57"/>
        </pc:sldMkLst>
      </pc:sldChg>
      <pc:sldChg chg="ord modTransition modNotes">
        <pc:chgData name="Hajda Altin" userId="c61d47ea-033b-4132-bcae-a3c656992811" providerId="ADAL" clId="{744A1069-8EA8-4675-99B8-1FF96104290B}" dt="2023-06-08T08:41:27.821" v="548"/>
        <pc:sldMkLst>
          <pc:docMk/>
          <pc:sldMk cId="0" sldId="25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5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6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7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8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8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299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0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1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2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3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4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5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6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7"/>
        </pc:sldMkLst>
      </pc:sldChg>
      <pc:sldChg chg="modTransition">
        <pc:chgData name="Hajda Altin" userId="c61d47ea-033b-4132-bcae-a3c656992811" providerId="ADAL" clId="{744A1069-8EA8-4675-99B8-1FF96104290B}" dt="2023-06-08T08:41:27.821" v="548"/>
        <pc:sldMkLst>
          <pc:docMk/>
          <pc:sldMk cId="0" sldId="308"/>
        </pc:sldMkLst>
      </pc:sldChg>
      <pc:sldChg chg="addSp delSp modSp add del mod">
        <pc:chgData name="Hajda Altin" userId="c61d47ea-033b-4132-bcae-a3c656992811" providerId="ADAL" clId="{744A1069-8EA8-4675-99B8-1FF96104290B}" dt="2023-06-08T08:29:16.705" v="245" actId="47"/>
        <pc:sldMkLst>
          <pc:docMk/>
          <pc:sldMk cId="1054714658" sldId="309"/>
        </pc:sldMkLst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3" creationId="{74DF600E-60E7-6DDC-7E60-D13873E69328}"/>
          </ac:spMkLst>
        </pc:spChg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5" creationId="{98337F94-69DC-6837-B966-B5D2059E3F43}"/>
          </ac:spMkLst>
        </pc:spChg>
        <pc:spChg chg="add del mod">
          <ac:chgData name="Hajda Altin" userId="c61d47ea-033b-4132-bcae-a3c656992811" providerId="ADAL" clId="{744A1069-8EA8-4675-99B8-1FF96104290B}" dt="2023-06-08T08:28:19.505" v="225" actId="478"/>
          <ac:spMkLst>
            <pc:docMk/>
            <pc:sldMk cId="1054714658" sldId="309"/>
            <ac:spMk id="7" creationId="{24E0D7F6-5A5D-385C-B8D5-88587EB1B20E}"/>
          </ac:spMkLst>
        </pc:spChg>
        <pc:spChg chg="add del mod">
          <ac:chgData name="Hajda Altin" userId="c61d47ea-033b-4132-bcae-a3c656992811" providerId="ADAL" clId="{744A1069-8EA8-4675-99B8-1FF96104290B}" dt="2023-06-08T08:28:19.216" v="224" actId="478"/>
          <ac:spMkLst>
            <pc:docMk/>
            <pc:sldMk cId="1054714658" sldId="309"/>
            <ac:spMk id="9" creationId="{3CF40AC1-F596-B7B9-AE53-6314AE9B384F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1" creationId="{975A4707-6417-DDC1-6D05-84B5CF9DB6C4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3" creationId="{74AED801-B8A3-033B-FFCB-774459BB0A15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5" creationId="{2BEF608C-F4C5-FB5F-FF75-269ECE42572D}"/>
          </ac:spMkLst>
        </pc:spChg>
        <pc:spChg chg="add del mod">
          <ac:chgData name="Hajda Altin" userId="c61d47ea-033b-4132-bcae-a3c656992811" providerId="ADAL" clId="{744A1069-8EA8-4675-99B8-1FF96104290B}" dt="2023-06-08T08:28:19.088" v="223" actId="478"/>
          <ac:spMkLst>
            <pc:docMk/>
            <pc:sldMk cId="1054714658" sldId="309"/>
            <ac:spMk id="17" creationId="{F54A3D50-0A37-A453-B577-A8BD9E99FC02}"/>
          </ac:spMkLst>
        </pc:spChg>
        <pc:spChg chg="add del mod">
          <ac:chgData name="Hajda Altin" userId="c61d47ea-033b-4132-bcae-a3c656992811" providerId="ADAL" clId="{744A1069-8EA8-4675-99B8-1FF96104290B}" dt="2023-06-08T08:28:18.838" v="221" actId="478"/>
          <ac:spMkLst>
            <pc:docMk/>
            <pc:sldMk cId="1054714658" sldId="309"/>
            <ac:spMk id="19" creationId="{58229214-172E-4595-7317-3EAF783B7818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0" creationId="{DFAF1FE9-465F-BC27-3E57-1DA440D30FDC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1" creationId="{208D3BD8-613E-EAAD-E018-DDC9953F0482}"/>
          </ac:spMkLst>
        </pc:spChg>
        <pc:spChg chg="add del mod">
          <ac:chgData name="Hajda Altin" userId="c61d47ea-033b-4132-bcae-a3c656992811" providerId="ADAL" clId="{744A1069-8EA8-4675-99B8-1FF96104290B}" dt="2023-06-08T08:28:17.838" v="214"/>
          <ac:spMkLst>
            <pc:docMk/>
            <pc:sldMk cId="1054714658" sldId="309"/>
            <ac:spMk id="22" creationId="{68FC99FB-CDF4-20CA-20AE-7C203418930D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4" creationId="{19E3C1C1-683E-4F10-9CAA-5149A162905B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6" creationId="{9141F91B-E8EB-E3D7-30F5-AE19A7108D39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28" creationId="{62CD2EEC-CAA6-D0C5-50CD-DF52309D9D98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0" creationId="{9520272E-0CE4-107F-DE4C-62D18AEBDDB7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2" creationId="{11124F6E-815D-442A-9B7E-094389F4467D}"/>
          </ac:spMkLst>
        </pc:spChg>
        <pc:spChg chg="add del mod">
          <ac:chgData name="Hajda Altin" userId="c61d47ea-033b-4132-bcae-a3c656992811" providerId="ADAL" clId="{744A1069-8EA8-4675-99B8-1FF96104290B}" dt="2023-06-08T08:28:26.810" v="230" actId="478"/>
          <ac:spMkLst>
            <pc:docMk/>
            <pc:sldMk cId="1054714658" sldId="309"/>
            <ac:spMk id="34" creationId="{F1E374D4-4DF9-272D-01C3-B712AECA4E07}"/>
          </ac:spMkLst>
        </pc:spChg>
        <pc:spChg chg="add del mod">
          <ac:chgData name="Hajda Altin" userId="c61d47ea-033b-4132-bcae-a3c656992811" providerId="ADAL" clId="{744A1069-8EA8-4675-99B8-1FF96104290B}" dt="2023-06-08T08:28:32.605" v="232" actId="478"/>
          <ac:spMkLst>
            <pc:docMk/>
            <pc:sldMk cId="1054714658" sldId="309"/>
            <ac:spMk id="36" creationId="{4043C7F2-BDC4-5CF3-FC74-6B674486E2B3}"/>
          </ac:spMkLst>
        </pc:spChg>
        <pc:spChg chg="add del mod">
          <ac:chgData name="Hajda Altin" userId="c61d47ea-033b-4132-bcae-a3c656992811" providerId="ADAL" clId="{744A1069-8EA8-4675-99B8-1FF96104290B}" dt="2023-06-08T08:28:38.004" v="234" actId="478"/>
          <ac:spMkLst>
            <pc:docMk/>
            <pc:sldMk cId="1054714658" sldId="309"/>
            <ac:spMk id="38" creationId="{97F4B551-542B-27C7-EBD4-F1D160BCC146}"/>
          </ac:spMkLst>
        </pc:spChg>
        <pc:spChg chg="add del mod">
          <ac:chgData name="Hajda Altin" userId="c61d47ea-033b-4132-bcae-a3c656992811" providerId="ADAL" clId="{744A1069-8EA8-4675-99B8-1FF96104290B}" dt="2023-06-08T08:28:43.028" v="236" actId="478"/>
          <ac:spMkLst>
            <pc:docMk/>
            <pc:sldMk cId="1054714658" sldId="309"/>
            <ac:spMk id="40" creationId="{D4AFD9EE-34FE-7F1A-9946-4DFA3A0568B4}"/>
          </ac:spMkLst>
        </pc:spChg>
        <pc:spChg chg="add del mod">
          <ac:chgData name="Hajda Altin" userId="c61d47ea-033b-4132-bcae-a3c656992811" providerId="ADAL" clId="{744A1069-8EA8-4675-99B8-1FF96104290B}" dt="2023-06-08T08:28:47.939" v="238" actId="478"/>
          <ac:spMkLst>
            <pc:docMk/>
            <pc:sldMk cId="1054714658" sldId="309"/>
            <ac:spMk id="42" creationId="{E107AEFE-7E81-9638-3509-2D8D1D9AF102}"/>
          </ac:spMkLst>
        </pc:spChg>
        <pc:spChg chg="add del mod">
          <ac:chgData name="Hajda Altin" userId="c61d47ea-033b-4132-bcae-a3c656992811" providerId="ADAL" clId="{744A1069-8EA8-4675-99B8-1FF96104290B}" dt="2023-06-08T08:28:47.939" v="238" actId="478"/>
          <ac:spMkLst>
            <pc:docMk/>
            <pc:sldMk cId="1054714658" sldId="309"/>
            <ac:spMk id="44" creationId="{27522CA3-9303-1CE2-18A7-69544AE5463B}"/>
          </ac:spMkLst>
        </pc:spChg>
        <pc:spChg chg="add mod">
          <ac:chgData name="Hajda Altin" userId="c61d47ea-033b-4132-bcae-a3c656992811" providerId="ADAL" clId="{744A1069-8EA8-4675-99B8-1FF96104290B}" dt="2023-06-08T08:29:12.732" v="244" actId="478"/>
          <ac:spMkLst>
            <pc:docMk/>
            <pc:sldMk cId="1054714658" sldId="309"/>
            <ac:spMk id="46" creationId="{C45CC74B-5D28-5745-367D-2EB5B302D73C}"/>
          </ac:spMkLst>
        </pc:spChg>
        <pc:spChg chg="mod">
          <ac:chgData name="Hajda Altin" userId="c61d47ea-033b-4132-bcae-a3c656992811" providerId="ADAL" clId="{744A1069-8EA8-4675-99B8-1FF96104290B}" dt="2023-06-08T08:23:53.113" v="154" actId="20577"/>
          <ac:spMkLst>
            <pc:docMk/>
            <pc:sldMk cId="1054714658" sldId="309"/>
            <ac:spMk id="1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9:12.732" v="244" actId="478"/>
          <ac:spMkLst>
            <pc:docMk/>
            <pc:sldMk cId="1054714658" sldId="309"/>
            <ac:spMk id="198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8:29.859" v="231" actId="478"/>
          <ac:spMkLst>
            <pc:docMk/>
            <pc:sldMk cId="1054714658" sldId="309"/>
            <ac:spMk id="199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08:28:36.077" v="233" actId="478"/>
          <ac:spMkLst>
            <pc:docMk/>
            <pc:sldMk cId="1054714658" sldId="309"/>
            <ac:spMk id="200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5.567" v="237" actId="478"/>
          <ac:spMkLst>
            <pc:docMk/>
            <pc:sldMk cId="1054714658" sldId="309"/>
            <ac:spMk id="201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1.043" v="235" actId="478"/>
          <ac:spMkLst>
            <pc:docMk/>
            <pc:sldMk cId="1054714658" sldId="309"/>
            <ac:spMk id="202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45.567" v="237" actId="478"/>
          <ac:spMkLst>
            <pc:docMk/>
            <pc:sldMk cId="1054714658" sldId="309"/>
            <ac:spMk id="203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4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5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6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7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8" creationId="{00000000-0000-0000-0000-000000000000}"/>
          </ac:spMkLst>
        </pc:spChg>
        <pc:spChg chg="add del mod">
          <ac:chgData name="Hajda Altin" userId="c61d47ea-033b-4132-bcae-a3c656992811" providerId="ADAL" clId="{744A1069-8EA8-4675-99B8-1FF96104290B}" dt="2023-06-08T08:28:21.780" v="229" actId="478"/>
          <ac:spMkLst>
            <pc:docMk/>
            <pc:sldMk cId="1054714658" sldId="309"/>
            <ac:spMk id="209" creationId="{00000000-0000-0000-0000-000000000000}"/>
          </ac:spMkLst>
        </pc:spChg>
      </pc:sldChg>
      <pc:sldChg chg="add del setBg modNotes">
        <pc:chgData name="Hajda Altin" userId="c61d47ea-033b-4132-bcae-a3c656992811" providerId="ADAL" clId="{744A1069-8EA8-4675-99B8-1FF96104290B}" dt="2023-06-08T08:16:02.304" v="1" actId="47"/>
        <pc:sldMkLst>
          <pc:docMk/>
          <pc:sldMk cId="4172182662" sldId="309"/>
        </pc:sldMkLst>
      </pc:sldChg>
      <pc:sldChg chg="delSp new mod modTransition">
        <pc:chgData name="Hajda Altin" userId="c61d47ea-033b-4132-bcae-a3c656992811" providerId="ADAL" clId="{744A1069-8EA8-4675-99B8-1FF96104290B}" dt="2023-06-08T08:41:27.821" v="548"/>
        <pc:sldMkLst>
          <pc:docMk/>
          <pc:sldMk cId="3714822651" sldId="310"/>
        </pc:sldMkLst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2" creationId="{B27E9743-0E63-DCBC-FC26-4497D1F2A618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3" creationId="{7AE96E48-1D5A-D301-68E4-38E1EA589F3D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4" creationId="{512A91A6-A2BD-D33B-8C1A-B5D8489755CC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5" creationId="{5E8C33A0-CD5C-E01E-5B34-AA27906C9598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6" creationId="{15AA97D9-CA85-4C7E-02BB-BAD66D8B5B13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7" creationId="{3C366486-3988-9325-5616-D8302CC82BB6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8" creationId="{81BC223E-B3BB-C4A6-0068-4433C6854CC5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9" creationId="{62D4D75A-CCFD-5FA9-8E34-593FCBC8EBC0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0" creationId="{5E4660DA-F325-4BF6-207B-CF2C984C26ED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1" creationId="{986E74F7-8E1F-11BE-6CDB-23C283DD3357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2" creationId="{7A4C06AD-1AAB-A3A2-216C-AA2BC137E550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3" creationId="{5959B6EF-ABDF-7A7C-74D4-019E997AA25F}"/>
          </ac:spMkLst>
        </pc:spChg>
        <pc:spChg chg="del">
          <ac:chgData name="Hajda Altin" userId="c61d47ea-033b-4132-bcae-a3c656992811" providerId="ADAL" clId="{744A1069-8EA8-4675-99B8-1FF96104290B}" dt="2023-06-08T08:23:43.070" v="133" actId="478"/>
          <ac:spMkLst>
            <pc:docMk/>
            <pc:sldMk cId="3714822651" sldId="310"/>
            <ac:spMk id="14" creationId="{56B9BC77-4780-6427-CDD8-869B5BD0B228}"/>
          </ac:spMkLst>
        </pc:spChg>
      </pc:sldChg>
      <pc:sldChg chg="addSp delSp modSp add mod modTransition addAnim delAnim modAnim">
        <pc:chgData name="Hajda Altin" userId="c61d47ea-033b-4132-bcae-a3c656992811" providerId="ADAL" clId="{744A1069-8EA8-4675-99B8-1FF96104290B}" dt="2023-06-08T14:18:59.111" v="733" actId="20577"/>
        <pc:sldMkLst>
          <pc:docMk/>
          <pc:sldMk cId="2148948461" sldId="311"/>
        </pc:sldMkLst>
        <pc:spChg chg="add del mod">
          <ac:chgData name="Hajda Altin" userId="c61d47ea-033b-4132-bcae-a3c656992811" providerId="ADAL" clId="{744A1069-8EA8-4675-99B8-1FF96104290B}" dt="2023-06-08T14:08:35.990" v="577" actId="478"/>
          <ac:spMkLst>
            <pc:docMk/>
            <pc:sldMk cId="2148948461" sldId="311"/>
            <ac:spMk id="3" creationId="{0C00E375-9D1D-F34C-64C5-A336EFC8333A}"/>
          </ac:spMkLst>
        </pc:spChg>
        <pc:spChg chg="add del mod">
          <ac:chgData name="Hajda Altin" userId="c61d47ea-033b-4132-bcae-a3c656992811" providerId="ADAL" clId="{744A1069-8EA8-4675-99B8-1FF96104290B}" dt="2023-06-08T14:09:16.268" v="611" actId="478"/>
          <ac:spMkLst>
            <pc:docMk/>
            <pc:sldMk cId="2148948461" sldId="311"/>
            <ac:spMk id="5" creationId="{11C69F00-6B7E-6830-7545-7B440732B719}"/>
          </ac:spMkLst>
        </pc:spChg>
        <pc:spChg chg="add del mod">
          <ac:chgData name="Hajda Altin" userId="c61d47ea-033b-4132-bcae-a3c656992811" providerId="ADAL" clId="{744A1069-8EA8-4675-99B8-1FF96104290B}" dt="2023-06-08T14:15:11.398" v="716" actId="478"/>
          <ac:spMkLst>
            <pc:docMk/>
            <pc:sldMk cId="2148948461" sldId="311"/>
            <ac:spMk id="6" creationId="{B26B9A59-A90B-EFB2-2995-ACCE968C8695}"/>
          </ac:spMkLst>
        </pc:spChg>
        <pc:spChg chg="add del mod">
          <ac:chgData name="Hajda Altin" userId="c61d47ea-033b-4132-bcae-a3c656992811" providerId="ADAL" clId="{744A1069-8EA8-4675-99B8-1FF96104290B}" dt="2023-06-08T14:10:43.611" v="616" actId="478"/>
          <ac:spMkLst>
            <pc:docMk/>
            <pc:sldMk cId="2148948461" sldId="311"/>
            <ac:spMk id="8" creationId="{8049FB37-0113-9593-74E9-106FA5AC66B1}"/>
          </ac:spMkLst>
        </pc:spChg>
        <pc:spChg chg="add del mod">
          <ac:chgData name="Hajda Altin" userId="c61d47ea-033b-4132-bcae-a3c656992811" providerId="ADAL" clId="{744A1069-8EA8-4675-99B8-1FF96104290B}" dt="2023-06-08T14:10:49.149" v="618" actId="478"/>
          <ac:spMkLst>
            <pc:docMk/>
            <pc:sldMk cId="2148948461" sldId="311"/>
            <ac:spMk id="10" creationId="{7F5E7F6B-8DBD-43EC-3CA4-E71611040A97}"/>
          </ac:spMkLst>
        </pc:spChg>
        <pc:spChg chg="add mod">
          <ac:chgData name="Hajda Altin" userId="c61d47ea-033b-4132-bcae-a3c656992811" providerId="ADAL" clId="{744A1069-8EA8-4675-99B8-1FF96104290B}" dt="2023-06-08T14:11:12.416" v="645" actId="33524"/>
          <ac:spMkLst>
            <pc:docMk/>
            <pc:sldMk cId="2148948461" sldId="311"/>
            <ac:spMk id="11" creationId="{2B425537-7331-77EC-2127-AE72C3D87F21}"/>
          </ac:spMkLst>
        </pc:spChg>
        <pc:spChg chg="add del mod">
          <ac:chgData name="Hajda Altin" userId="c61d47ea-033b-4132-bcae-a3c656992811" providerId="ADAL" clId="{744A1069-8EA8-4675-99B8-1FF96104290B}" dt="2023-06-08T14:11:51.976" v="660" actId="478"/>
          <ac:spMkLst>
            <pc:docMk/>
            <pc:sldMk cId="2148948461" sldId="311"/>
            <ac:spMk id="13" creationId="{D299B0BD-23A3-B1A9-AA84-CA752E4196BE}"/>
          </ac:spMkLst>
        </pc:spChg>
        <pc:spChg chg="mod">
          <ac:chgData name="Hajda Altin" userId="c61d47ea-033b-4132-bcae-a3c656992811" providerId="ADAL" clId="{744A1069-8EA8-4675-99B8-1FF96104290B}" dt="2023-06-08T14:18:59.111" v="733" actId="20577"/>
          <ac:spMkLst>
            <pc:docMk/>
            <pc:sldMk cId="2148948461" sldId="311"/>
            <ac:spMk id="1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50.614" v="368" actId="1076"/>
          <ac:spMkLst>
            <pc:docMk/>
            <pc:sldMk cId="2148948461" sldId="311"/>
            <ac:spMk id="199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08:34.153" v="576" actId="478"/>
          <ac:spMkLst>
            <pc:docMk/>
            <pc:sldMk cId="2148948461" sldId="311"/>
            <ac:spMk id="200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14:09:25.485" v="613" actId="1076"/>
          <ac:spMkLst>
            <pc:docMk/>
            <pc:sldMk cId="2148948461" sldId="311"/>
            <ac:spMk id="201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33.416" v="349" actId="404"/>
          <ac:spMkLst>
            <pc:docMk/>
            <pc:sldMk cId="2148948461" sldId="311"/>
            <ac:spMk id="202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09:14.559" v="610" actId="478"/>
          <ac:spMkLst>
            <pc:docMk/>
            <pc:sldMk cId="2148948461" sldId="311"/>
            <ac:spMk id="203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0:46.746" v="617" actId="478"/>
          <ac:spMkLst>
            <pc:docMk/>
            <pc:sldMk cId="2148948461" sldId="311"/>
            <ac:spMk id="204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50.614" v="368" actId="1076"/>
          <ac:spMkLst>
            <pc:docMk/>
            <pc:sldMk cId="2148948461" sldId="311"/>
            <ac:spMk id="205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0:41.457" v="615" actId="478"/>
          <ac:spMkLst>
            <pc:docMk/>
            <pc:sldMk cId="2148948461" sldId="311"/>
            <ac:spMk id="206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14:11:56.925" v="661" actId="1076"/>
          <ac:spMkLst>
            <pc:docMk/>
            <pc:sldMk cId="2148948461" sldId="311"/>
            <ac:spMk id="207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1:33.416" v="349" actId="404"/>
          <ac:spMkLst>
            <pc:docMk/>
            <pc:sldMk cId="2148948461" sldId="311"/>
            <ac:spMk id="208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1:49.234" v="659" actId="478"/>
          <ac:spMkLst>
            <pc:docMk/>
            <pc:sldMk cId="2148948461" sldId="311"/>
            <ac:spMk id="20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06.447" v="678" actId="1076"/>
        <pc:sldMkLst>
          <pc:docMk/>
          <pc:sldMk cId="2518247016" sldId="312"/>
        </pc:sldMkLst>
        <pc:spChg chg="add del mod">
          <ac:chgData name="Hajda Altin" userId="c61d47ea-033b-4132-bcae-a3c656992811" providerId="ADAL" clId="{744A1069-8EA8-4675-99B8-1FF96104290B}" dt="2023-06-08T14:12:07.816" v="663" actId="478"/>
          <ac:spMkLst>
            <pc:docMk/>
            <pc:sldMk cId="2518247016" sldId="312"/>
            <ac:spMk id="3" creationId="{FBCF3AC8-D25F-19F3-6051-51FF50FC1F62}"/>
          </ac:spMkLst>
        </pc:spChg>
        <pc:spChg chg="mod">
          <ac:chgData name="Hajda Altin" userId="c61d47ea-033b-4132-bcae-a3c656992811" providerId="ADAL" clId="{744A1069-8EA8-4675-99B8-1FF96104290B}" dt="2023-06-08T14:13:06.447" v="678" actId="1076"/>
          <ac:spMkLst>
            <pc:docMk/>
            <pc:sldMk cId="2518247016" sldId="312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2:03.747" v="662" actId="478"/>
          <ac:spMkLst>
            <pc:docMk/>
            <pc:sldMk cId="2518247016" sldId="312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3:50.819" v="416" actId="20577"/>
          <ac:spMkLst>
            <pc:docMk/>
            <pc:sldMk cId="2518247016" sldId="312"/>
            <ac:spMk id="49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37.908" v="685" actId="478"/>
        <pc:sldMkLst>
          <pc:docMk/>
          <pc:sldMk cId="3999934418" sldId="313"/>
        </pc:sldMkLst>
        <pc:spChg chg="add del">
          <ac:chgData name="Hajda Altin" userId="c61d47ea-033b-4132-bcae-a3c656992811" providerId="ADAL" clId="{744A1069-8EA8-4675-99B8-1FF96104290B}" dt="2023-06-08T08:35:34.227" v="482" actId="22"/>
          <ac:spMkLst>
            <pc:docMk/>
            <pc:sldMk cId="3999934418" sldId="313"/>
            <ac:spMk id="3" creationId="{083671C5-2CF0-2B42-F414-274BF4C937EA}"/>
          </ac:spMkLst>
        </pc:spChg>
        <pc:spChg chg="mod">
          <ac:chgData name="Hajda Altin" userId="c61d47ea-033b-4132-bcae-a3c656992811" providerId="ADAL" clId="{744A1069-8EA8-4675-99B8-1FF96104290B}" dt="2023-06-08T14:12:56.235" v="677" actId="1076"/>
          <ac:spMkLst>
            <pc:docMk/>
            <pc:sldMk cId="3999934418" sldId="313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37.908" v="685" actId="478"/>
          <ac:spMkLst>
            <pc:docMk/>
            <pc:sldMk cId="3999934418" sldId="313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4:35.743" v="472" actId="20577"/>
          <ac:spMkLst>
            <pc:docMk/>
            <pc:sldMk cId="3999934418" sldId="313"/>
            <ac:spMk id="499" creationId="{00000000-0000-0000-0000-000000000000}"/>
          </ac:spMkLst>
        </pc:spChg>
      </pc:sldChg>
      <pc:sldChg chg="modSp add del mod">
        <pc:chgData name="Hajda Altin" userId="c61d47ea-033b-4132-bcae-a3c656992811" providerId="ADAL" clId="{744A1069-8EA8-4675-99B8-1FF96104290B}" dt="2023-06-08T08:35:47.028" v="488"/>
        <pc:sldMkLst>
          <pc:docMk/>
          <pc:sldMk cId="272944252" sldId="314"/>
        </pc:sldMkLst>
        <pc:spChg chg="mod">
          <ac:chgData name="Hajda Altin" userId="c61d47ea-033b-4132-bcae-a3c656992811" providerId="ADAL" clId="{744A1069-8EA8-4675-99B8-1FF96104290B}" dt="2023-06-08T08:35:46.696" v="487" actId="20577"/>
          <ac:spMkLst>
            <pc:docMk/>
            <pc:sldMk cId="272944252" sldId="314"/>
            <ac:spMk id="499" creationId="{00000000-0000-0000-0000-000000000000}"/>
          </ac:spMkLst>
        </pc:spChg>
      </pc:sldChg>
      <pc:sldChg chg="addSp delSp modSp add mod modTransition">
        <pc:chgData name="Hajda Altin" userId="c61d47ea-033b-4132-bcae-a3c656992811" providerId="ADAL" clId="{744A1069-8EA8-4675-99B8-1FF96104290B}" dt="2023-06-08T14:13:32.574" v="683" actId="478"/>
        <pc:sldMkLst>
          <pc:docMk/>
          <pc:sldMk cId="909368333" sldId="314"/>
        </pc:sldMkLst>
        <pc:spChg chg="add del mod">
          <ac:chgData name="Hajda Altin" userId="c61d47ea-033b-4132-bcae-a3c656992811" providerId="ADAL" clId="{744A1069-8EA8-4675-99B8-1FF96104290B}" dt="2023-06-08T14:13:32.574" v="683" actId="478"/>
          <ac:spMkLst>
            <pc:docMk/>
            <pc:sldMk cId="909368333" sldId="314"/>
            <ac:spMk id="3" creationId="{1789FCE3-55A8-DFC3-105D-3AA7FB910B2B}"/>
          </ac:spMkLst>
        </pc:spChg>
        <pc:spChg chg="mod">
          <ac:chgData name="Hajda Altin" userId="c61d47ea-033b-4132-bcae-a3c656992811" providerId="ADAL" clId="{744A1069-8EA8-4675-99B8-1FF96104290B}" dt="2023-06-08T14:13:26.798" v="681" actId="1076"/>
          <ac:spMkLst>
            <pc:docMk/>
            <pc:sldMk cId="909368333" sldId="314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30.266" v="682" actId="478"/>
          <ac:spMkLst>
            <pc:docMk/>
            <pc:sldMk cId="909368333" sldId="314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5:51.446" v="491" actId="20577"/>
          <ac:spMkLst>
            <pc:docMk/>
            <pc:sldMk cId="909368333" sldId="314"/>
            <ac:spMk id="499" creationId="{00000000-0000-0000-0000-000000000000}"/>
          </ac:spMkLst>
        </pc:spChg>
      </pc:sldChg>
      <pc:sldChg chg="delSp modSp add mod modTransition">
        <pc:chgData name="Hajda Altin" userId="c61d47ea-033b-4132-bcae-a3c656992811" providerId="ADAL" clId="{744A1069-8EA8-4675-99B8-1FF96104290B}" dt="2023-06-08T14:13:58.506" v="703" actId="478"/>
        <pc:sldMkLst>
          <pc:docMk/>
          <pc:sldMk cId="2768723121" sldId="315"/>
        </pc:sldMkLst>
        <pc:spChg chg="mod">
          <ac:chgData name="Hajda Altin" userId="c61d47ea-033b-4132-bcae-a3c656992811" providerId="ADAL" clId="{744A1069-8EA8-4675-99B8-1FF96104290B}" dt="2023-06-08T14:13:54.889" v="701" actId="1076"/>
          <ac:spMkLst>
            <pc:docMk/>
            <pc:sldMk cId="2768723121" sldId="315"/>
            <ac:spMk id="497" creationId="{00000000-0000-0000-0000-000000000000}"/>
          </ac:spMkLst>
        </pc:spChg>
        <pc:spChg chg="del mod">
          <ac:chgData name="Hajda Altin" userId="c61d47ea-033b-4132-bcae-a3c656992811" providerId="ADAL" clId="{744A1069-8EA8-4675-99B8-1FF96104290B}" dt="2023-06-08T14:13:58.506" v="703" actId="478"/>
          <ac:spMkLst>
            <pc:docMk/>
            <pc:sldMk cId="2768723121" sldId="315"/>
            <ac:spMk id="498" creationId="{00000000-0000-0000-0000-000000000000}"/>
          </ac:spMkLst>
        </pc:spChg>
        <pc:spChg chg="mod">
          <ac:chgData name="Hajda Altin" userId="c61d47ea-033b-4132-bcae-a3c656992811" providerId="ADAL" clId="{744A1069-8EA8-4675-99B8-1FF96104290B}" dt="2023-06-08T08:36:33.484" v="502" actId="20577"/>
          <ac:spMkLst>
            <pc:docMk/>
            <pc:sldMk cId="2768723121" sldId="315"/>
            <ac:spMk id="499" creationId="{00000000-0000-0000-0000-000000000000}"/>
          </ac:spMkLst>
        </pc:spChg>
      </pc:sldChg>
      <pc:sldChg chg="new del">
        <pc:chgData name="Hajda Altin" userId="c61d47ea-033b-4132-bcae-a3c656992811" providerId="ADAL" clId="{744A1069-8EA8-4675-99B8-1FF96104290B}" dt="2023-06-08T14:21:57.384" v="735" actId="47"/>
        <pc:sldMkLst>
          <pc:docMk/>
          <pc:sldMk cId="3053043130" sldId="316"/>
        </pc:sldMkLst>
      </pc:sldChg>
      <pc:sldChg chg="addSp delSp modSp add mod">
        <pc:chgData name="Hajda Altin" userId="c61d47ea-033b-4132-bcae-a3c656992811" providerId="ADAL" clId="{744A1069-8EA8-4675-99B8-1FF96104290B}" dt="2023-06-08T15:03:14.413" v="1371" actId="20577"/>
        <pc:sldMkLst>
          <pc:docMk/>
          <pc:sldMk cId="3807297228" sldId="316"/>
        </pc:sldMkLst>
        <pc:spChg chg="add mod">
          <ac:chgData name="Hajda Altin" userId="c61d47ea-033b-4132-bcae-a3c656992811" providerId="ADAL" clId="{744A1069-8EA8-4675-99B8-1FF96104290B}" dt="2023-06-08T14:28:10.912" v="751" actId="14100"/>
          <ac:spMkLst>
            <pc:docMk/>
            <pc:sldMk cId="3807297228" sldId="316"/>
            <ac:spMk id="2" creationId="{BD8888E3-C69E-61D1-9B6C-B3802C5679A7}"/>
          </ac:spMkLst>
        </pc:spChg>
        <pc:spChg chg="add mod">
          <ac:chgData name="Hajda Altin" userId="c61d47ea-033b-4132-bcae-a3c656992811" providerId="ADAL" clId="{744A1069-8EA8-4675-99B8-1FF96104290B}" dt="2023-06-08T15:03:14.413" v="1371" actId="20577"/>
          <ac:spMkLst>
            <pc:docMk/>
            <pc:sldMk cId="3807297228" sldId="316"/>
            <ac:spMk id="3" creationId="{00715519-96AD-4B84-5231-AF8201C652CD}"/>
          </ac:spMkLst>
        </pc:spChg>
        <pc:spChg chg="add del mod">
          <ac:chgData name="Hajda Altin" userId="c61d47ea-033b-4132-bcae-a3c656992811" providerId="ADAL" clId="{744A1069-8EA8-4675-99B8-1FF96104290B}" dt="2023-06-08T14:33:01.437" v="874" actId="478"/>
          <ac:spMkLst>
            <pc:docMk/>
            <pc:sldMk cId="3807297228" sldId="316"/>
            <ac:spMk id="4" creationId="{16703812-6AF1-7D9F-28CC-006E15A37FE5}"/>
          </ac:spMkLst>
        </pc:spChg>
        <pc:spChg chg="add mod">
          <ac:chgData name="Hajda Altin" userId="c61d47ea-033b-4132-bcae-a3c656992811" providerId="ADAL" clId="{744A1069-8EA8-4675-99B8-1FF96104290B}" dt="2023-06-08T14:36:32.101" v="931" actId="404"/>
          <ac:spMkLst>
            <pc:docMk/>
            <pc:sldMk cId="3807297228" sldId="316"/>
            <ac:spMk id="5" creationId="{82F7506B-FB11-5527-EDC0-F8CE34EFA710}"/>
          </ac:spMkLst>
        </pc:spChg>
        <pc:spChg chg="add mod">
          <ac:chgData name="Hajda Altin" userId="c61d47ea-033b-4132-bcae-a3c656992811" providerId="ADAL" clId="{744A1069-8EA8-4675-99B8-1FF96104290B}" dt="2023-06-08T14:36:48.243" v="933" actId="1076"/>
          <ac:spMkLst>
            <pc:docMk/>
            <pc:sldMk cId="3807297228" sldId="316"/>
            <ac:spMk id="6" creationId="{6012598B-804F-3765-2690-6D11FB56A15F}"/>
          </ac:spMkLst>
        </pc:spChg>
        <pc:spChg chg="add mod">
          <ac:chgData name="Hajda Altin" userId="c61d47ea-033b-4132-bcae-a3c656992811" providerId="ADAL" clId="{744A1069-8EA8-4675-99B8-1FF96104290B}" dt="2023-06-08T14:37:05.317" v="934" actId="1076"/>
          <ac:spMkLst>
            <pc:docMk/>
            <pc:sldMk cId="3807297228" sldId="316"/>
            <ac:spMk id="7" creationId="{A2B41F68-96AD-9E0E-0814-46AC2680F6FF}"/>
          </ac:spMkLst>
        </pc:spChg>
        <pc:picChg chg="add mod">
          <ac:chgData name="Hajda Altin" userId="c61d47ea-033b-4132-bcae-a3c656992811" providerId="ADAL" clId="{744A1069-8EA8-4675-99B8-1FF96104290B}" dt="2023-06-08T14:30:52.280" v="870" actId="1036"/>
          <ac:picMkLst>
            <pc:docMk/>
            <pc:sldMk cId="3807297228" sldId="316"/>
            <ac:picMk id="1026" creationId="{914CABD0-AB39-E3D3-36C6-92FF53C3FB04}"/>
          </ac:picMkLst>
        </pc:picChg>
      </pc:sldChg>
      <pc:sldChg chg="addSp delSp modSp add mod modAnim">
        <pc:chgData name="Hajda Altin" userId="c61d47ea-033b-4132-bcae-a3c656992811" providerId="ADAL" clId="{744A1069-8EA8-4675-99B8-1FF96104290B}" dt="2023-06-08T14:43:59.826" v="1027"/>
        <pc:sldMkLst>
          <pc:docMk/>
          <pc:sldMk cId="2821387036" sldId="317"/>
        </pc:sldMkLst>
        <pc:spChg chg="mod">
          <ac:chgData name="Hajda Altin" userId="c61d47ea-033b-4132-bcae-a3c656992811" providerId="ADAL" clId="{744A1069-8EA8-4675-99B8-1FF96104290B}" dt="2023-06-08T14:38:14.428" v="997" actId="20577"/>
          <ac:spMkLst>
            <pc:docMk/>
            <pc:sldMk cId="2821387036" sldId="317"/>
            <ac:spMk id="3" creationId="{00715519-96AD-4B84-5231-AF8201C652CD}"/>
          </ac:spMkLst>
        </pc:spChg>
        <pc:spChg chg="add mod">
          <ac:chgData name="Hajda Altin" userId="c61d47ea-033b-4132-bcae-a3c656992811" providerId="ADAL" clId="{744A1069-8EA8-4675-99B8-1FF96104290B}" dt="2023-06-08T14:41:07.658" v="1004" actId="14100"/>
          <ac:spMkLst>
            <pc:docMk/>
            <pc:sldMk cId="2821387036" sldId="317"/>
            <ac:spMk id="4" creationId="{0C25C28D-BDA4-6424-15D1-62A7FF5C57B4}"/>
          </ac:spMkLst>
        </pc:spChg>
        <pc:spChg chg="add mod">
          <ac:chgData name="Hajda Altin" userId="c61d47ea-033b-4132-bcae-a3c656992811" providerId="ADAL" clId="{744A1069-8EA8-4675-99B8-1FF96104290B}" dt="2023-06-08T14:42:32.356" v="1016" actId="14100"/>
          <ac:spMkLst>
            <pc:docMk/>
            <pc:sldMk cId="2821387036" sldId="317"/>
            <ac:spMk id="8" creationId="{8063C739-3822-1ED5-8271-0EA92C2EB545}"/>
          </ac:spMkLst>
        </pc:spChg>
        <pc:picChg chg="del">
          <ac:chgData name="Hajda Altin" userId="c61d47ea-033b-4132-bcae-a3c656992811" providerId="ADAL" clId="{744A1069-8EA8-4675-99B8-1FF96104290B}" dt="2023-06-08T14:37:27.410" v="936" actId="478"/>
          <ac:picMkLst>
            <pc:docMk/>
            <pc:sldMk cId="2821387036" sldId="317"/>
            <ac:picMk id="1026" creationId="{914CABD0-AB39-E3D3-36C6-92FF53C3FB04}"/>
          </ac:picMkLst>
        </pc:picChg>
        <pc:picChg chg="add mod">
          <ac:chgData name="Hajda Altin" userId="c61d47ea-033b-4132-bcae-a3c656992811" providerId="ADAL" clId="{744A1069-8EA8-4675-99B8-1FF96104290B}" dt="2023-06-08T14:41:53.463" v="1009" actId="1076"/>
          <ac:picMkLst>
            <pc:docMk/>
            <pc:sldMk cId="2821387036" sldId="317"/>
            <ac:picMk id="2050" creationId="{AC1B7216-739B-9147-78B5-1B19A8769A0F}"/>
          </ac:picMkLst>
        </pc:picChg>
        <pc:cxnChg chg="add mod">
          <ac:chgData name="Hajda Altin" userId="c61d47ea-033b-4132-bcae-a3c656992811" providerId="ADAL" clId="{744A1069-8EA8-4675-99B8-1FF96104290B}" dt="2023-06-08T14:43:25.841" v="1023" actId="208"/>
          <ac:cxnSpMkLst>
            <pc:docMk/>
            <pc:sldMk cId="2821387036" sldId="317"/>
            <ac:cxnSpMk id="10" creationId="{792FFB93-93BC-092C-A5B6-F9AF10D0747E}"/>
          </ac:cxnSpMkLst>
        </pc:cxnChg>
        <pc:cxnChg chg="add mod">
          <ac:chgData name="Hajda Altin" userId="c61d47ea-033b-4132-bcae-a3c656992811" providerId="ADAL" clId="{744A1069-8EA8-4675-99B8-1FF96104290B}" dt="2023-06-08T14:43:42.683" v="1025" actId="208"/>
          <ac:cxnSpMkLst>
            <pc:docMk/>
            <pc:sldMk cId="2821387036" sldId="317"/>
            <ac:cxnSpMk id="12" creationId="{80F0CB92-F976-7DF2-523E-8077B4B8B8D7}"/>
          </ac:cxnSpMkLst>
        </pc:cxnChg>
      </pc:sldChg>
      <pc:sldChg chg="addSp delSp modSp add mod">
        <pc:chgData name="Hajda Altin" userId="c61d47ea-033b-4132-bcae-a3c656992811" providerId="ADAL" clId="{744A1069-8EA8-4675-99B8-1FF96104290B}" dt="2023-06-08T15:01:51.367" v="1366" actId="20577"/>
        <pc:sldMkLst>
          <pc:docMk/>
          <pc:sldMk cId="2150236427" sldId="318"/>
        </pc:sldMkLst>
        <pc:spChg chg="mod">
          <ac:chgData name="Hajda Altin" userId="c61d47ea-033b-4132-bcae-a3c656992811" providerId="ADAL" clId="{744A1069-8EA8-4675-99B8-1FF96104290B}" dt="2023-06-08T15:01:51.367" v="1366" actId="20577"/>
          <ac:spMkLst>
            <pc:docMk/>
            <pc:sldMk cId="2150236427" sldId="318"/>
            <ac:spMk id="3" creationId="{00715519-96AD-4B84-5231-AF8201C652CD}"/>
          </ac:spMkLst>
        </pc:spChg>
        <pc:spChg chg="add mod">
          <ac:chgData name="Hajda Altin" userId="c61d47ea-033b-4132-bcae-a3c656992811" providerId="ADAL" clId="{744A1069-8EA8-4675-99B8-1FF96104290B}" dt="2023-06-08T15:01:39.097" v="1338" actId="1076"/>
          <ac:spMkLst>
            <pc:docMk/>
            <pc:sldMk cId="2150236427" sldId="318"/>
            <ac:spMk id="4" creationId="{EB9D7AD0-679E-0FA7-9630-29E64790773E}"/>
          </ac:spMkLst>
        </pc:spChg>
        <pc:spChg chg="add del mod">
          <ac:chgData name="Hajda Altin" userId="c61d47ea-033b-4132-bcae-a3c656992811" providerId="ADAL" clId="{744A1069-8EA8-4675-99B8-1FF96104290B}" dt="2023-06-08T14:58:01.865" v="1248" actId="478"/>
          <ac:spMkLst>
            <pc:docMk/>
            <pc:sldMk cId="2150236427" sldId="318"/>
            <ac:spMk id="9" creationId="{706520DE-7756-F700-209D-985E5AF04478}"/>
          </ac:spMkLst>
        </pc:spChg>
        <pc:picChg chg="del">
          <ac:chgData name="Hajda Altin" userId="c61d47ea-033b-4132-bcae-a3c656992811" providerId="ADAL" clId="{744A1069-8EA8-4675-99B8-1FF96104290B}" dt="2023-06-08T14:45:16.765" v="1029" actId="478"/>
          <ac:picMkLst>
            <pc:docMk/>
            <pc:sldMk cId="2150236427" sldId="318"/>
            <ac:picMk id="1026" creationId="{914CABD0-AB39-E3D3-36C6-92FF53C3FB04}"/>
          </ac:picMkLst>
        </pc:picChg>
      </pc:sldChg>
      <pc:sldChg chg="addSp delSp modSp add mod">
        <pc:chgData name="Hajda Altin" userId="c61d47ea-033b-4132-bcae-a3c656992811" providerId="ADAL" clId="{744A1069-8EA8-4675-99B8-1FF96104290B}" dt="2023-06-08T15:04:16.417" v="1379" actId="1076"/>
        <pc:sldMkLst>
          <pc:docMk/>
          <pc:sldMk cId="3791889107" sldId="319"/>
        </pc:sldMkLst>
        <pc:picChg chg="add mod">
          <ac:chgData name="Hajda Altin" userId="c61d47ea-033b-4132-bcae-a3c656992811" providerId="ADAL" clId="{744A1069-8EA8-4675-99B8-1FF96104290B}" dt="2023-06-08T15:04:16.417" v="1379" actId="1076"/>
          <ac:picMkLst>
            <pc:docMk/>
            <pc:sldMk cId="3791889107" sldId="319"/>
            <ac:picMk id="8" creationId="{E61B06D3-1405-D919-BEAF-570262DD9716}"/>
          </ac:picMkLst>
        </pc:picChg>
        <pc:picChg chg="del">
          <ac:chgData name="Hajda Altin" userId="c61d47ea-033b-4132-bcae-a3c656992811" providerId="ADAL" clId="{744A1069-8EA8-4675-99B8-1FF96104290B}" dt="2023-06-08T15:04:12.207" v="1378" actId="478"/>
          <ac:picMkLst>
            <pc:docMk/>
            <pc:sldMk cId="3791889107" sldId="319"/>
            <ac:picMk id="1026" creationId="{914CABD0-AB39-E3D3-36C6-92FF53C3FB04}"/>
          </ac:picMkLst>
        </pc:picChg>
      </pc:sldChg>
      <pc:sldChg chg="add del">
        <pc:chgData name="Hajda Altin" userId="c61d47ea-033b-4132-bcae-a3c656992811" providerId="ADAL" clId="{744A1069-8EA8-4675-99B8-1FF96104290B}" dt="2023-06-08T15:05:35.781" v="1381" actId="47"/>
        <pc:sldMkLst>
          <pc:docMk/>
          <pc:sldMk cId="1420825067" sldId="320"/>
        </pc:sldMkLst>
      </pc:sldChg>
      <pc:sldChg chg="addSp delSp modSp add mod">
        <pc:chgData name="Hajda Altin" userId="c61d47ea-033b-4132-bcae-a3c656992811" providerId="ADAL" clId="{744A1069-8EA8-4675-99B8-1FF96104290B}" dt="2023-06-08T15:12:48.459" v="1749" actId="22"/>
        <pc:sldMkLst>
          <pc:docMk/>
          <pc:sldMk cId="3635256111" sldId="320"/>
        </pc:sldMkLst>
        <pc:spChg chg="mod">
          <ac:chgData name="Hajda Altin" userId="c61d47ea-033b-4132-bcae-a3c656992811" providerId="ADAL" clId="{744A1069-8EA8-4675-99B8-1FF96104290B}" dt="2023-06-08T15:07:02.137" v="1386" actId="20577"/>
          <ac:spMkLst>
            <pc:docMk/>
            <pc:sldMk cId="3635256111" sldId="320"/>
            <ac:spMk id="2" creationId="{BD8888E3-C69E-61D1-9B6C-B3802C5679A7}"/>
          </ac:spMkLst>
        </pc:spChg>
        <pc:spChg chg="mod">
          <ac:chgData name="Hajda Altin" userId="c61d47ea-033b-4132-bcae-a3c656992811" providerId="ADAL" clId="{744A1069-8EA8-4675-99B8-1FF96104290B}" dt="2023-06-08T15:10:50.451" v="1578" actId="20577"/>
          <ac:spMkLst>
            <pc:docMk/>
            <pc:sldMk cId="3635256111" sldId="320"/>
            <ac:spMk id="3" creationId="{00715519-96AD-4B84-5231-AF8201C652CD}"/>
          </ac:spMkLst>
        </pc:spChg>
        <pc:spChg chg="mod">
          <ac:chgData name="Hajda Altin" userId="c61d47ea-033b-4132-bcae-a3c656992811" providerId="ADAL" clId="{744A1069-8EA8-4675-99B8-1FF96104290B}" dt="2023-06-08T15:12:38.865" v="1747" actId="20577"/>
          <ac:spMkLst>
            <pc:docMk/>
            <pc:sldMk cId="3635256111" sldId="320"/>
            <ac:spMk id="4" creationId="{EB9D7AD0-679E-0FA7-9630-29E64790773E}"/>
          </ac:spMkLst>
        </pc:spChg>
        <pc:spChg chg="add del">
          <ac:chgData name="Hajda Altin" userId="c61d47ea-033b-4132-bcae-a3c656992811" providerId="ADAL" clId="{744A1069-8EA8-4675-99B8-1FF96104290B}" dt="2023-06-08T15:12:48.459" v="1749" actId="22"/>
          <ac:spMkLst>
            <pc:docMk/>
            <pc:sldMk cId="3635256111" sldId="320"/>
            <ac:spMk id="9" creationId="{47D4F3B0-0971-DF3C-BCD3-22A7E962D982}"/>
          </ac:spMkLst>
        </pc:spChg>
      </pc:sldChg>
      <pc:sldChg chg="modSp add mod">
        <pc:chgData name="Hajda Altin" userId="c61d47ea-033b-4132-bcae-a3c656992811" providerId="ADAL" clId="{744A1069-8EA8-4675-99B8-1FF96104290B}" dt="2023-06-08T15:13:36.447" v="1775" actId="20577"/>
        <pc:sldMkLst>
          <pc:docMk/>
          <pc:sldMk cId="485253340" sldId="321"/>
        </pc:sldMkLst>
        <pc:spChg chg="mod">
          <ac:chgData name="Hajda Altin" userId="c61d47ea-033b-4132-bcae-a3c656992811" providerId="ADAL" clId="{744A1069-8EA8-4675-99B8-1FF96104290B}" dt="2023-06-08T15:12:57.453" v="1760" actId="20577"/>
          <ac:spMkLst>
            <pc:docMk/>
            <pc:sldMk cId="485253340" sldId="321"/>
            <ac:spMk id="3" creationId="{00715519-96AD-4B84-5231-AF8201C652CD}"/>
          </ac:spMkLst>
        </pc:spChg>
        <pc:spChg chg="mod">
          <ac:chgData name="Hajda Altin" userId="c61d47ea-033b-4132-bcae-a3c656992811" providerId="ADAL" clId="{744A1069-8EA8-4675-99B8-1FF96104290B}" dt="2023-06-08T15:13:36.447" v="1775" actId="20577"/>
          <ac:spMkLst>
            <pc:docMk/>
            <pc:sldMk cId="485253340" sldId="321"/>
            <ac:spMk id="4" creationId="{EB9D7AD0-679E-0FA7-9630-29E64790773E}"/>
          </ac:spMkLst>
        </pc:spChg>
        <pc:spChg chg="mod">
          <ac:chgData name="Hajda Altin" userId="c61d47ea-033b-4132-bcae-a3c656992811" providerId="ADAL" clId="{744A1069-8EA8-4675-99B8-1FF96104290B}" dt="2023-06-08T15:13:23.182" v="1765" actId="1076"/>
          <ac:spMkLst>
            <pc:docMk/>
            <pc:sldMk cId="485253340" sldId="321"/>
            <ac:spMk id="5" creationId="{82F7506B-FB11-5527-EDC0-F8CE34EFA710}"/>
          </ac:spMkLst>
        </pc:spChg>
      </pc:sldChg>
      <pc:sldMasterChg chg="modTransition modSldLayout">
        <pc:chgData name="Hajda Altin" userId="c61d47ea-033b-4132-bcae-a3c656992811" providerId="ADAL" clId="{744A1069-8EA8-4675-99B8-1FF96104290B}" dt="2023-06-08T08:41:27.821" v="548"/>
        <pc:sldMasterMkLst>
          <pc:docMk/>
          <pc:sldMasterMk cId="0" sldId="2147483675"/>
        </pc:sldMasterMkLst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4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4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3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4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5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6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7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5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3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4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5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6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7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8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69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0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1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2"/>
          </pc:sldLayoutMkLst>
        </pc:sldLayoutChg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5"/>
            <pc:sldLayoutMk cId="0" sldId="2147483673"/>
          </pc:sldLayoutMkLst>
        </pc:sldLayoutChg>
      </pc:sldMasterChg>
      <pc:sldMasterChg chg="modTransition modSldLayout">
        <pc:chgData name="Hajda Altin" userId="c61d47ea-033b-4132-bcae-a3c656992811" providerId="ADAL" clId="{744A1069-8EA8-4675-99B8-1FF96104290B}" dt="2023-06-08T08:41:27.821" v="548"/>
        <pc:sldMasterMkLst>
          <pc:docMk/>
          <pc:sldMasterMk cId="0" sldId="2147483676"/>
        </pc:sldMasterMkLst>
        <pc:sldLayoutChg chg="modTransition">
          <pc:chgData name="Hajda Altin" userId="c61d47ea-033b-4132-bcae-a3c656992811" providerId="ADAL" clId="{744A1069-8EA8-4675-99B8-1FF96104290B}" dt="2023-06-08T08:41:27.821" v="548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Hajda Altin" userId="c61d47ea-033b-4132-bcae-a3c656992811" providerId="ADAL" clId="{282C7620-C9F0-4B33-A83D-B9E72E58EF21}"/>
    <pc:docChg chg="undo redo custSel addSld delSld modSld sldOrd delMainMaster">
      <pc:chgData name="Hajda Altin" userId="c61d47ea-033b-4132-bcae-a3c656992811" providerId="ADAL" clId="{282C7620-C9F0-4B33-A83D-B9E72E58EF21}" dt="2023-06-14T07:25:00.023" v="2190" actId="20577"/>
      <pc:docMkLst>
        <pc:docMk/>
      </pc:docMkLst>
      <pc:sldChg chg="modSp mod">
        <pc:chgData name="Hajda Altin" userId="c61d47ea-033b-4132-bcae-a3c656992811" providerId="ADAL" clId="{282C7620-C9F0-4B33-A83D-B9E72E58EF21}" dt="2023-06-13T12:14:17.870" v="45" actId="20577"/>
        <pc:sldMkLst>
          <pc:docMk/>
          <pc:sldMk cId="0" sldId="256"/>
        </pc:sldMkLst>
        <pc:spChg chg="mod">
          <ac:chgData name="Hajda Altin" userId="c61d47ea-033b-4132-bcae-a3c656992811" providerId="ADAL" clId="{282C7620-C9F0-4B33-A83D-B9E72E58EF21}" dt="2023-06-13T12:13:13.870" v="14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4:17.870" v="45" actId="20577"/>
          <ac:spMkLst>
            <pc:docMk/>
            <pc:sldMk cId="0" sldId="256"/>
            <ac:spMk id="186" creationId="{00000000-0000-0000-0000-000000000000}"/>
          </ac:spMkLst>
        </pc:sp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5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6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7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8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29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1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2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7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0" sldId="308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714822651" sldId="310"/>
        </pc:sldMkLst>
      </pc:sldChg>
      <pc:sldChg chg="modSp mod">
        <pc:chgData name="Hajda Altin" userId="c61d47ea-033b-4132-bcae-a3c656992811" providerId="ADAL" clId="{282C7620-C9F0-4B33-A83D-B9E72E58EF21}" dt="2023-06-13T15:12:45.495" v="2082" actId="20577"/>
        <pc:sldMkLst>
          <pc:docMk/>
          <pc:sldMk cId="2148948461" sldId="311"/>
        </pc:sldMkLst>
        <pc:spChg chg="mod">
          <ac:chgData name="Hajda Altin" userId="c61d47ea-033b-4132-bcae-a3c656992811" providerId="ADAL" clId="{282C7620-C9F0-4B33-A83D-B9E72E58EF21}" dt="2023-06-13T12:19:34.418" v="127" actId="20577"/>
          <ac:spMkLst>
            <pc:docMk/>
            <pc:sldMk cId="2148948461" sldId="311"/>
            <ac:spMk id="11" creationId="{2B425537-7331-77EC-2127-AE72C3D87F21}"/>
          </ac:spMkLst>
        </pc:spChg>
        <pc:spChg chg="mod">
          <ac:chgData name="Hajda Altin" userId="c61d47ea-033b-4132-bcae-a3c656992811" providerId="ADAL" clId="{282C7620-C9F0-4B33-A83D-B9E72E58EF21}" dt="2023-06-13T15:12:45.495" v="2082" actId="20577"/>
          <ac:spMkLst>
            <pc:docMk/>
            <pc:sldMk cId="2148948461" sldId="311"/>
            <ac:spMk id="1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5:26.903" v="53" actId="20577"/>
          <ac:spMkLst>
            <pc:docMk/>
            <pc:sldMk cId="2148948461" sldId="311"/>
            <ac:spMk id="198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19:22.976" v="112" actId="20577"/>
          <ac:spMkLst>
            <pc:docMk/>
            <pc:sldMk cId="2148948461" sldId="311"/>
            <ac:spMk id="201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3:12:43.995" v="1065" actId="20577"/>
          <ac:spMkLst>
            <pc:docMk/>
            <pc:sldMk cId="2148948461" sldId="311"/>
            <ac:spMk id="207" creationId="{00000000-0000-0000-0000-000000000000}"/>
          </ac:spMkLst>
        </pc:spChg>
      </pc:sldChg>
      <pc:sldChg chg="modSp mod">
        <pc:chgData name="Hajda Altin" userId="c61d47ea-033b-4132-bcae-a3c656992811" providerId="ADAL" clId="{282C7620-C9F0-4B33-A83D-B9E72E58EF21}" dt="2023-06-13T12:21:17.809" v="151" actId="20577"/>
        <pc:sldMkLst>
          <pc:docMk/>
          <pc:sldMk cId="2518247016" sldId="312"/>
        </pc:sldMkLst>
        <pc:spChg chg="mod">
          <ac:chgData name="Hajda Altin" userId="c61d47ea-033b-4132-bcae-a3c656992811" providerId="ADAL" clId="{282C7620-C9F0-4B33-A83D-B9E72E58EF21}" dt="2023-06-13T12:21:17.809" v="151" actId="20577"/>
          <ac:spMkLst>
            <pc:docMk/>
            <pc:sldMk cId="2518247016" sldId="312"/>
            <ac:spMk id="497" creationId="{00000000-0000-0000-0000-000000000000}"/>
          </ac:spMkLst>
        </pc:sp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999934418" sldId="313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909368333" sldId="314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2768723121" sldId="315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807297228" sldId="316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2821387036" sldId="317"/>
        </pc:sldMkLst>
      </pc:sldChg>
      <pc:sldChg chg="addSp delSp modSp mod">
        <pc:chgData name="Hajda Altin" userId="c61d47ea-033b-4132-bcae-a3c656992811" providerId="ADAL" clId="{282C7620-C9F0-4B33-A83D-B9E72E58EF21}" dt="2023-06-13T12:49:35.945" v="908" actId="1076"/>
        <pc:sldMkLst>
          <pc:docMk/>
          <pc:sldMk cId="2150236427" sldId="318"/>
        </pc:sldMkLst>
        <pc:spChg chg="mod">
          <ac:chgData name="Hajda Altin" userId="c61d47ea-033b-4132-bcae-a3c656992811" providerId="ADAL" clId="{282C7620-C9F0-4B33-A83D-B9E72E58EF21}" dt="2023-06-13T12:21:28.094" v="159" actId="20577"/>
          <ac:spMkLst>
            <pc:docMk/>
            <pc:sldMk cId="2150236427" sldId="318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28:47.143" v="532" actId="20577"/>
          <ac:spMkLst>
            <pc:docMk/>
            <pc:sldMk cId="2150236427" sldId="318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2:39:17.578" v="805" actId="6549"/>
          <ac:spMkLst>
            <pc:docMk/>
            <pc:sldMk cId="2150236427" sldId="318"/>
            <ac:spMk id="4" creationId="{EB9D7AD0-679E-0FA7-9630-29E64790773E}"/>
          </ac:spMkLst>
        </pc:spChg>
        <pc:spChg chg="mod">
          <ac:chgData name="Hajda Altin" userId="c61d47ea-033b-4132-bcae-a3c656992811" providerId="ADAL" clId="{282C7620-C9F0-4B33-A83D-B9E72E58EF21}" dt="2023-06-13T12:23:15.488" v="364" actId="1038"/>
          <ac:spMkLst>
            <pc:docMk/>
            <pc:sldMk cId="2150236427" sldId="318"/>
            <ac:spMk id="7" creationId="{A2B41F68-96AD-9E0E-0814-46AC2680F6FF}"/>
          </ac:spMkLst>
        </pc:spChg>
        <pc:spChg chg="add del">
          <ac:chgData name="Hajda Altin" userId="c61d47ea-033b-4132-bcae-a3c656992811" providerId="ADAL" clId="{282C7620-C9F0-4B33-A83D-B9E72E58EF21}" dt="2023-06-13T12:29:13.119" v="538" actId="22"/>
          <ac:spMkLst>
            <pc:docMk/>
            <pc:sldMk cId="2150236427" sldId="318"/>
            <ac:spMk id="9" creationId="{3471E493-98BF-88F1-6290-7FEF1CFDF29D}"/>
          </ac:spMkLst>
        </pc:spChg>
        <pc:picChg chg="add mod">
          <ac:chgData name="Hajda Altin" userId="c61d47ea-033b-4132-bcae-a3c656992811" providerId="ADAL" clId="{282C7620-C9F0-4B33-A83D-B9E72E58EF21}" dt="2023-06-13T12:49:35.945" v="908" actId="1076"/>
          <ac:picMkLst>
            <pc:docMk/>
            <pc:sldMk cId="2150236427" sldId="318"/>
            <ac:picMk id="11" creationId="{D0079EA3-7FEE-D621-B49D-3BA39B1FBC8C}"/>
          </ac:picMkLst>
        </pc:picChg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791889107" sldId="319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3635256111" sldId="320"/>
        </pc:sldMkLst>
      </pc:sldChg>
      <pc:sldChg chg="del">
        <pc:chgData name="Hajda Altin" userId="c61d47ea-033b-4132-bcae-a3c656992811" providerId="ADAL" clId="{282C7620-C9F0-4B33-A83D-B9E72E58EF21}" dt="2023-06-13T19:32:32.496" v="2083" actId="47"/>
        <pc:sldMkLst>
          <pc:docMk/>
          <pc:sldMk cId="485253340" sldId="321"/>
        </pc:sldMkLst>
      </pc:sldChg>
      <pc:sldChg chg="addSp modSp add mod">
        <pc:chgData name="Hajda Altin" userId="c61d47ea-033b-4132-bcae-a3c656992811" providerId="ADAL" clId="{282C7620-C9F0-4B33-A83D-B9E72E58EF21}" dt="2023-06-13T12:37:25.275" v="772" actId="20577"/>
        <pc:sldMkLst>
          <pc:docMk/>
          <pc:sldMk cId="4255572987" sldId="322"/>
        </pc:sldMkLst>
        <pc:spChg chg="mod">
          <ac:chgData name="Hajda Altin" userId="c61d47ea-033b-4132-bcae-a3c656992811" providerId="ADAL" clId="{282C7620-C9F0-4B33-A83D-B9E72E58EF21}" dt="2023-06-13T12:33:05.645" v="602" actId="20577"/>
          <ac:spMkLst>
            <pc:docMk/>
            <pc:sldMk cId="4255572987" sldId="322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35:47.260" v="677" actId="20577"/>
          <ac:spMkLst>
            <pc:docMk/>
            <pc:sldMk cId="4255572987" sldId="322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2:37:25.275" v="772" actId="20577"/>
          <ac:spMkLst>
            <pc:docMk/>
            <pc:sldMk cId="4255572987" sldId="322"/>
            <ac:spMk id="4" creationId="{EB9D7AD0-679E-0FA7-9630-29E64790773E}"/>
          </ac:spMkLst>
        </pc:spChg>
        <pc:picChg chg="add mod">
          <ac:chgData name="Hajda Altin" userId="c61d47ea-033b-4132-bcae-a3c656992811" providerId="ADAL" clId="{282C7620-C9F0-4B33-A83D-B9E72E58EF21}" dt="2023-06-13T12:35:57.699" v="680" actId="1076"/>
          <ac:picMkLst>
            <pc:docMk/>
            <pc:sldMk cId="4255572987" sldId="322"/>
            <ac:picMk id="1026" creationId="{493F4CC9-61A8-5048-A38B-E3691955D623}"/>
          </ac:picMkLst>
        </pc:picChg>
      </pc:sldChg>
      <pc:sldChg chg="addSp modSp add mod ord">
        <pc:chgData name="Hajda Altin" userId="c61d47ea-033b-4132-bcae-a3c656992811" providerId="ADAL" clId="{282C7620-C9F0-4B33-A83D-B9E72E58EF21}" dt="2023-06-13T12:36:37.005" v="720" actId="20577"/>
        <pc:sldMkLst>
          <pc:docMk/>
          <pc:sldMk cId="3233069581" sldId="323"/>
        </pc:sldMkLst>
        <pc:spChg chg="add mod">
          <ac:chgData name="Hajda Altin" userId="c61d47ea-033b-4132-bcae-a3c656992811" providerId="ADAL" clId="{282C7620-C9F0-4B33-A83D-B9E72E58EF21}" dt="2023-06-13T12:36:37.005" v="720" actId="20577"/>
          <ac:spMkLst>
            <pc:docMk/>
            <pc:sldMk cId="3233069581" sldId="323"/>
            <ac:spMk id="2" creationId="{B7529DF2-7281-058E-7D4C-7E9217D9FC60}"/>
          </ac:spMkLst>
        </pc:spChg>
        <pc:spChg chg="mod">
          <ac:chgData name="Hajda Altin" userId="c61d47ea-033b-4132-bcae-a3c656992811" providerId="ADAL" clId="{282C7620-C9F0-4B33-A83D-B9E72E58EF21}" dt="2023-06-13T12:33:38.799" v="606" actId="242"/>
          <ac:spMkLst>
            <pc:docMk/>
            <pc:sldMk cId="3233069581" sldId="323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31:22.843" v="544" actId="20577"/>
          <ac:spMkLst>
            <pc:docMk/>
            <pc:sldMk cId="3233069581" sldId="323"/>
            <ac:spMk id="499" creationId="{00000000-0000-0000-0000-000000000000}"/>
          </ac:spMkLst>
        </pc:spChg>
      </pc:sldChg>
      <pc:sldChg chg="addSp delSp modSp add mod">
        <pc:chgData name="Hajda Altin" userId="c61d47ea-033b-4132-bcae-a3c656992811" providerId="ADAL" clId="{282C7620-C9F0-4B33-A83D-B9E72E58EF21}" dt="2023-06-13T12:57:25.811" v="1026" actId="166"/>
        <pc:sldMkLst>
          <pc:docMk/>
          <pc:sldMk cId="1164661780" sldId="324"/>
        </pc:sldMkLst>
        <pc:spChg chg="mod">
          <ac:chgData name="Hajda Altin" userId="c61d47ea-033b-4132-bcae-a3c656992811" providerId="ADAL" clId="{282C7620-C9F0-4B33-A83D-B9E72E58EF21}" dt="2023-06-13T12:44:19.585" v="836" actId="20577"/>
          <ac:spMkLst>
            <pc:docMk/>
            <pc:sldMk cId="1164661780" sldId="324"/>
            <ac:spMk id="2" creationId="{BD8888E3-C69E-61D1-9B6C-B3802C5679A7}"/>
          </ac:spMkLst>
        </pc:spChg>
        <pc:spChg chg="mod">
          <ac:chgData name="Hajda Altin" userId="c61d47ea-033b-4132-bcae-a3c656992811" providerId="ADAL" clId="{282C7620-C9F0-4B33-A83D-B9E72E58EF21}" dt="2023-06-13T12:44:37.986" v="888" actId="20577"/>
          <ac:spMkLst>
            <pc:docMk/>
            <pc:sldMk cId="1164661780" sldId="324"/>
            <ac:spMk id="3" creationId="{00715519-96AD-4B84-5231-AF8201C652CD}"/>
          </ac:spMkLst>
        </pc:spChg>
        <pc:spChg chg="mod ord">
          <ac:chgData name="Hajda Altin" userId="c61d47ea-033b-4132-bcae-a3c656992811" providerId="ADAL" clId="{282C7620-C9F0-4B33-A83D-B9E72E58EF21}" dt="2023-06-13T12:57:25.811" v="1026" actId="166"/>
          <ac:spMkLst>
            <pc:docMk/>
            <pc:sldMk cId="1164661780" sldId="324"/>
            <ac:spMk id="4" creationId="{EB9D7AD0-679E-0FA7-9630-29E64790773E}"/>
          </ac:spMkLst>
        </pc:spChg>
        <pc:spChg chg="add del mod">
          <ac:chgData name="Hajda Altin" userId="c61d47ea-033b-4132-bcae-a3c656992811" providerId="ADAL" clId="{282C7620-C9F0-4B33-A83D-B9E72E58EF21}" dt="2023-06-13T12:55:37.568" v="1005"/>
          <ac:spMkLst>
            <pc:docMk/>
            <pc:sldMk cId="1164661780" sldId="324"/>
            <ac:spMk id="10" creationId="{FFEC606D-A80D-8189-8A6C-AC57CE4A8F68}"/>
          </ac:spMkLst>
        </pc:spChg>
        <pc:picChg chg="add mod">
          <ac:chgData name="Hajda Altin" userId="c61d47ea-033b-4132-bcae-a3c656992811" providerId="ADAL" clId="{282C7620-C9F0-4B33-A83D-B9E72E58EF21}" dt="2023-06-13T12:51:12.791" v="915" actId="1076"/>
          <ac:picMkLst>
            <pc:docMk/>
            <pc:sldMk cId="1164661780" sldId="324"/>
            <ac:picMk id="9" creationId="{6F663345-A2AC-AE77-DC36-37763E1EDA40}"/>
          </ac:picMkLst>
        </pc:picChg>
        <pc:picChg chg="del">
          <ac:chgData name="Hajda Altin" userId="c61d47ea-033b-4132-bcae-a3c656992811" providerId="ADAL" clId="{282C7620-C9F0-4B33-A83D-B9E72E58EF21}" dt="2023-06-13T12:45:01.508" v="902" actId="478"/>
          <ac:picMkLst>
            <pc:docMk/>
            <pc:sldMk cId="1164661780" sldId="324"/>
            <ac:picMk id="1026" creationId="{493F4CC9-61A8-5048-A38B-E3691955D623}"/>
          </ac:picMkLst>
        </pc:picChg>
      </pc:sldChg>
      <pc:sldChg chg="modSp add mod">
        <pc:chgData name="Hajda Altin" userId="c61d47ea-033b-4132-bcae-a3c656992811" providerId="ADAL" clId="{282C7620-C9F0-4B33-A83D-B9E72E58EF21}" dt="2023-06-13T12:59:59.977" v="1045" actId="14100"/>
        <pc:sldMkLst>
          <pc:docMk/>
          <pc:sldMk cId="3662369821" sldId="325"/>
        </pc:sldMkLst>
        <pc:spChg chg="mod">
          <ac:chgData name="Hajda Altin" userId="c61d47ea-033b-4132-bcae-a3c656992811" providerId="ADAL" clId="{282C7620-C9F0-4B33-A83D-B9E72E58EF21}" dt="2023-06-13T12:59:59.977" v="1045" actId="14100"/>
          <ac:spMkLst>
            <pc:docMk/>
            <pc:sldMk cId="3662369821" sldId="325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2:59:51.405" v="1029" actId="20577"/>
          <ac:spMkLst>
            <pc:docMk/>
            <pc:sldMk cId="3662369821" sldId="325"/>
            <ac:spMk id="499" creationId="{00000000-0000-0000-0000-000000000000}"/>
          </ac:spMkLst>
        </pc:spChg>
      </pc:sldChg>
      <pc:sldChg chg="modSp add mod">
        <pc:chgData name="Hajda Altin" userId="c61d47ea-033b-4132-bcae-a3c656992811" providerId="ADAL" clId="{282C7620-C9F0-4B33-A83D-B9E72E58EF21}" dt="2023-06-13T13:15:28.421" v="1075" actId="20577"/>
        <pc:sldMkLst>
          <pc:docMk/>
          <pc:sldMk cId="2381439652" sldId="326"/>
        </pc:sldMkLst>
        <pc:spChg chg="mod">
          <ac:chgData name="Hajda Altin" userId="c61d47ea-033b-4132-bcae-a3c656992811" providerId="ADAL" clId="{282C7620-C9F0-4B33-A83D-B9E72E58EF21}" dt="2023-06-13T13:15:28.421" v="1075" actId="20577"/>
          <ac:spMkLst>
            <pc:docMk/>
            <pc:sldMk cId="2381439652" sldId="326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3:02:12.571" v="1048" actId="20577"/>
          <ac:spMkLst>
            <pc:docMk/>
            <pc:sldMk cId="2381439652" sldId="326"/>
            <ac:spMk id="499" creationId="{00000000-0000-0000-0000-000000000000}"/>
          </ac:spMkLst>
        </pc:spChg>
      </pc:sldChg>
      <pc:sldChg chg="addSp delSp modSp add mod">
        <pc:chgData name="Hajda Altin" userId="c61d47ea-033b-4132-bcae-a3c656992811" providerId="ADAL" clId="{282C7620-C9F0-4B33-A83D-B9E72E58EF21}" dt="2023-06-14T07:07:12.536" v="2120" actId="20577"/>
        <pc:sldMkLst>
          <pc:docMk/>
          <pc:sldMk cId="376026067" sldId="327"/>
        </pc:sldMkLst>
        <pc:spChg chg="mod">
          <ac:chgData name="Hajda Altin" userId="c61d47ea-033b-4132-bcae-a3c656992811" providerId="ADAL" clId="{282C7620-C9F0-4B33-A83D-B9E72E58EF21}" dt="2023-06-13T13:15:46.807" v="1085" actId="20577"/>
          <ac:spMkLst>
            <pc:docMk/>
            <pc:sldMk cId="376026067" sldId="327"/>
            <ac:spMk id="2" creationId="{BD8888E3-C69E-61D1-9B6C-B3802C5679A7}"/>
          </ac:spMkLst>
        </pc:spChg>
        <pc:spChg chg="add del mod">
          <ac:chgData name="Hajda Altin" userId="c61d47ea-033b-4132-bcae-a3c656992811" providerId="ADAL" clId="{282C7620-C9F0-4B33-A83D-B9E72E58EF21}" dt="2023-06-13T14:06:49.897" v="1322" actId="1076"/>
          <ac:spMkLst>
            <pc:docMk/>
            <pc:sldMk cId="376026067" sldId="327"/>
            <ac:spMk id="3" creationId="{00715519-96AD-4B84-5231-AF8201C652CD}"/>
          </ac:spMkLst>
        </pc:spChg>
        <pc:spChg chg="add del mod">
          <ac:chgData name="Hajda Altin" userId="c61d47ea-033b-4132-bcae-a3c656992811" providerId="ADAL" clId="{282C7620-C9F0-4B33-A83D-B9E72E58EF21}" dt="2023-06-14T07:07:12.536" v="2120" actId="20577"/>
          <ac:spMkLst>
            <pc:docMk/>
            <pc:sldMk cId="376026067" sldId="327"/>
            <ac:spMk id="4" creationId="{EB9D7AD0-679E-0FA7-9630-29E64790773E}"/>
          </ac:spMkLst>
        </pc:spChg>
        <pc:spChg chg="mod">
          <ac:chgData name="Hajda Altin" userId="c61d47ea-033b-4132-bcae-a3c656992811" providerId="ADAL" clId="{282C7620-C9F0-4B33-A83D-B9E72E58EF21}" dt="2023-06-13T13:06:53.114" v="1051" actId="14100"/>
          <ac:spMkLst>
            <pc:docMk/>
            <pc:sldMk cId="376026067" sldId="327"/>
            <ac:spMk id="5" creationId="{82F7506B-FB11-5527-EDC0-F8CE34EFA710}"/>
          </ac:spMkLst>
        </pc:spChg>
        <pc:spChg chg="add del mod">
          <ac:chgData name="Hajda Altin" userId="c61d47ea-033b-4132-bcae-a3c656992811" providerId="ADAL" clId="{282C7620-C9F0-4B33-A83D-B9E72E58EF21}" dt="2023-06-13T13:51:01.987" v="1119" actId="478"/>
          <ac:spMkLst>
            <pc:docMk/>
            <pc:sldMk cId="376026067" sldId="327"/>
            <ac:spMk id="10" creationId="{289CA929-1B10-C0DF-B2DC-DBC1BCCEAE2B}"/>
          </ac:spMkLst>
        </pc:spChg>
        <pc:picChg chg="add del">
          <ac:chgData name="Hajda Altin" userId="c61d47ea-033b-4132-bcae-a3c656992811" providerId="ADAL" clId="{282C7620-C9F0-4B33-A83D-B9E72E58EF21}" dt="2023-06-13T13:51:06.706" v="1129" actId="478"/>
          <ac:picMkLst>
            <pc:docMk/>
            <pc:sldMk cId="376026067" sldId="327"/>
            <ac:picMk id="9" creationId="{6F663345-A2AC-AE77-DC36-37763E1EDA40}"/>
          </ac:picMkLst>
        </pc:picChg>
        <pc:picChg chg="add mod">
          <ac:chgData name="Hajda Altin" userId="c61d47ea-033b-4132-bcae-a3c656992811" providerId="ADAL" clId="{282C7620-C9F0-4B33-A83D-B9E72E58EF21}" dt="2023-06-13T14:06:09.349" v="1288" actId="1076"/>
          <ac:picMkLst>
            <pc:docMk/>
            <pc:sldMk cId="376026067" sldId="327"/>
            <ac:picMk id="12" creationId="{B559B804-D5B3-88B8-55C8-CB5D4863F5A1}"/>
          </ac:picMkLst>
        </pc:picChg>
      </pc:sldChg>
      <pc:sldChg chg="addSp delSp modSp add mod modAnim">
        <pc:chgData name="Hajda Altin" userId="c61d47ea-033b-4132-bcae-a3c656992811" providerId="ADAL" clId="{282C7620-C9F0-4B33-A83D-B9E72E58EF21}" dt="2023-06-13T14:14:04.743" v="1513" actId="20577"/>
        <pc:sldMkLst>
          <pc:docMk/>
          <pc:sldMk cId="408074879" sldId="328"/>
        </pc:sldMkLst>
        <pc:spChg chg="mod">
          <ac:chgData name="Hajda Altin" userId="c61d47ea-033b-4132-bcae-a3c656992811" providerId="ADAL" clId="{282C7620-C9F0-4B33-A83D-B9E72E58EF21}" dt="2023-06-13T14:07:35.999" v="1337" actId="20577"/>
          <ac:spMkLst>
            <pc:docMk/>
            <pc:sldMk cId="408074879" sldId="328"/>
            <ac:spMk id="3" creationId="{00715519-96AD-4B84-5231-AF8201C652CD}"/>
          </ac:spMkLst>
        </pc:spChg>
        <pc:spChg chg="del mod">
          <ac:chgData name="Hajda Altin" userId="c61d47ea-033b-4132-bcae-a3c656992811" providerId="ADAL" clId="{282C7620-C9F0-4B33-A83D-B9E72E58EF21}" dt="2023-06-13T14:07:39.185" v="1339" actId="478"/>
          <ac:spMkLst>
            <pc:docMk/>
            <pc:sldMk cId="408074879" sldId="328"/>
            <ac:spMk id="4" creationId="{EB9D7AD0-679E-0FA7-9630-29E64790773E}"/>
          </ac:spMkLst>
        </pc:spChg>
        <pc:spChg chg="add mod">
          <ac:chgData name="Hajda Altin" userId="c61d47ea-033b-4132-bcae-a3c656992811" providerId="ADAL" clId="{282C7620-C9F0-4B33-A83D-B9E72E58EF21}" dt="2023-06-13T14:14:04.743" v="1513" actId="20577"/>
          <ac:spMkLst>
            <pc:docMk/>
            <pc:sldMk cId="408074879" sldId="328"/>
            <ac:spMk id="10" creationId="{C420156D-4EEE-7C93-0604-48C53DED706A}"/>
          </ac:spMkLst>
        </pc:spChg>
        <pc:picChg chg="add mod">
          <ac:chgData name="Hajda Altin" userId="c61d47ea-033b-4132-bcae-a3c656992811" providerId="ADAL" clId="{282C7620-C9F0-4B33-A83D-B9E72E58EF21}" dt="2023-06-13T14:13:39.336" v="1509" actId="1076"/>
          <ac:picMkLst>
            <pc:docMk/>
            <pc:sldMk cId="408074879" sldId="328"/>
            <ac:picMk id="9" creationId="{B266CE1C-CE47-89AB-BA09-1F572B7C37D8}"/>
          </ac:picMkLst>
        </pc:picChg>
        <pc:picChg chg="del">
          <ac:chgData name="Hajda Altin" userId="c61d47ea-033b-4132-bcae-a3c656992811" providerId="ADAL" clId="{282C7620-C9F0-4B33-A83D-B9E72E58EF21}" dt="2023-06-13T14:07:41.143" v="1340" actId="478"/>
          <ac:picMkLst>
            <pc:docMk/>
            <pc:sldMk cId="408074879" sldId="328"/>
            <ac:picMk id="12" creationId="{B559B804-D5B3-88B8-55C8-CB5D4863F5A1}"/>
          </ac:picMkLst>
        </pc:picChg>
      </pc:sldChg>
      <pc:sldChg chg="addSp modSp add mod modAnim">
        <pc:chgData name="Hajda Altin" userId="c61d47ea-033b-4132-bcae-a3c656992811" providerId="ADAL" clId="{282C7620-C9F0-4B33-A83D-B9E72E58EF21}" dt="2023-06-14T07:24:37.819" v="2139" actId="20577"/>
        <pc:sldMkLst>
          <pc:docMk/>
          <pc:sldMk cId="3160753717" sldId="329"/>
        </pc:sldMkLst>
        <pc:spChg chg="mod">
          <ac:chgData name="Hajda Altin" userId="c61d47ea-033b-4132-bcae-a3c656992811" providerId="ADAL" clId="{282C7620-C9F0-4B33-A83D-B9E72E58EF21}" dt="2023-06-14T07:24:37.819" v="2139" actId="20577"/>
          <ac:spMkLst>
            <pc:docMk/>
            <pc:sldMk cId="3160753717" sldId="329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4:41:22.289" v="1715" actId="20577"/>
          <ac:spMkLst>
            <pc:docMk/>
            <pc:sldMk cId="3160753717" sldId="329"/>
            <ac:spMk id="10" creationId="{C420156D-4EEE-7C93-0604-48C53DED706A}"/>
          </ac:spMkLst>
        </pc:spChg>
        <pc:picChg chg="add mod">
          <ac:chgData name="Hajda Altin" userId="c61d47ea-033b-4132-bcae-a3c656992811" providerId="ADAL" clId="{282C7620-C9F0-4B33-A83D-B9E72E58EF21}" dt="2023-06-13T14:42:40.539" v="1727" actId="1076"/>
          <ac:picMkLst>
            <pc:docMk/>
            <pc:sldMk cId="3160753717" sldId="329"/>
            <ac:picMk id="8" creationId="{DFE27B7F-5E40-30F7-3F30-7E071049505F}"/>
          </ac:picMkLst>
        </pc:picChg>
        <pc:picChg chg="mod">
          <ac:chgData name="Hajda Altin" userId="c61d47ea-033b-4132-bcae-a3c656992811" providerId="ADAL" clId="{282C7620-C9F0-4B33-A83D-B9E72E58EF21}" dt="2023-06-13T14:37:21.002" v="1515" actId="14826"/>
          <ac:picMkLst>
            <pc:docMk/>
            <pc:sldMk cId="3160753717" sldId="329"/>
            <ac:picMk id="9" creationId="{B266CE1C-CE47-89AB-BA09-1F572B7C37D8}"/>
          </ac:picMkLst>
        </pc:picChg>
      </pc:sldChg>
      <pc:sldChg chg="addSp delSp modSp add mod delAnim">
        <pc:chgData name="Hajda Altin" userId="c61d47ea-033b-4132-bcae-a3c656992811" providerId="ADAL" clId="{282C7620-C9F0-4B33-A83D-B9E72E58EF21}" dt="2023-06-14T07:24:48.215" v="2159" actId="20577"/>
        <pc:sldMkLst>
          <pc:docMk/>
          <pc:sldMk cId="2013028253" sldId="330"/>
        </pc:sldMkLst>
        <pc:spChg chg="mod">
          <ac:chgData name="Hajda Altin" userId="c61d47ea-033b-4132-bcae-a3c656992811" providerId="ADAL" clId="{282C7620-C9F0-4B33-A83D-B9E72E58EF21}" dt="2023-06-14T07:24:48.215" v="2159" actId="20577"/>
          <ac:spMkLst>
            <pc:docMk/>
            <pc:sldMk cId="2013028253" sldId="330"/>
            <ac:spMk id="3" creationId="{00715519-96AD-4B84-5231-AF8201C652CD}"/>
          </ac:spMkLst>
        </pc:spChg>
        <pc:spChg chg="del">
          <ac:chgData name="Hajda Altin" userId="c61d47ea-033b-4132-bcae-a3c656992811" providerId="ADAL" clId="{282C7620-C9F0-4B33-A83D-B9E72E58EF21}" dt="2023-06-13T14:46:57.225" v="1730" actId="478"/>
          <ac:spMkLst>
            <pc:docMk/>
            <pc:sldMk cId="2013028253" sldId="330"/>
            <ac:spMk id="10" creationId="{C420156D-4EEE-7C93-0604-48C53DED706A}"/>
          </ac:spMkLst>
        </pc:spChg>
        <pc:spChg chg="add mod">
          <ac:chgData name="Hajda Altin" userId="c61d47ea-033b-4132-bcae-a3c656992811" providerId="ADAL" clId="{282C7620-C9F0-4B33-A83D-B9E72E58EF21}" dt="2023-06-13T14:49:04.144" v="1782" actId="20577"/>
          <ac:spMkLst>
            <pc:docMk/>
            <pc:sldMk cId="2013028253" sldId="330"/>
            <ac:spMk id="16" creationId="{A1B8BC1F-089D-EBEF-D343-807B354F5BD1}"/>
          </ac:spMkLst>
        </pc:spChg>
        <pc:spChg chg="add mod">
          <ac:chgData name="Hajda Altin" userId="c61d47ea-033b-4132-bcae-a3c656992811" providerId="ADAL" clId="{282C7620-C9F0-4B33-A83D-B9E72E58EF21}" dt="2023-06-13T14:49:45.470" v="1803" actId="20577"/>
          <ac:spMkLst>
            <pc:docMk/>
            <pc:sldMk cId="2013028253" sldId="330"/>
            <ac:spMk id="17" creationId="{4B077631-7A87-0BB6-B496-F9AAB7806A8A}"/>
          </ac:spMkLst>
        </pc:spChg>
        <pc:spChg chg="add mod">
          <ac:chgData name="Hajda Altin" userId="c61d47ea-033b-4132-bcae-a3c656992811" providerId="ADAL" clId="{282C7620-C9F0-4B33-A83D-B9E72E58EF21}" dt="2023-06-13T14:50:41.541" v="1833" actId="1076"/>
          <ac:spMkLst>
            <pc:docMk/>
            <pc:sldMk cId="2013028253" sldId="330"/>
            <ac:spMk id="18" creationId="{6DF9BF19-696C-ACCB-8EAA-4DD4BC917746}"/>
          </ac:spMkLst>
        </pc:spChg>
        <pc:picChg chg="del">
          <ac:chgData name="Hajda Altin" userId="c61d47ea-033b-4132-bcae-a3c656992811" providerId="ADAL" clId="{282C7620-C9F0-4B33-A83D-B9E72E58EF21}" dt="2023-06-13T14:47:01.354" v="1731" actId="478"/>
          <ac:picMkLst>
            <pc:docMk/>
            <pc:sldMk cId="2013028253" sldId="330"/>
            <ac:picMk id="8" creationId="{DFE27B7F-5E40-30F7-3F30-7E071049505F}"/>
          </ac:picMkLst>
        </pc:picChg>
        <pc:picChg chg="del">
          <ac:chgData name="Hajda Altin" userId="c61d47ea-033b-4132-bcae-a3c656992811" providerId="ADAL" clId="{282C7620-C9F0-4B33-A83D-B9E72E58EF21}" dt="2023-06-13T14:47:01.354" v="1731" actId="478"/>
          <ac:picMkLst>
            <pc:docMk/>
            <pc:sldMk cId="2013028253" sldId="330"/>
            <ac:picMk id="9" creationId="{B266CE1C-CE47-89AB-BA09-1F572B7C37D8}"/>
          </ac:picMkLst>
        </pc:picChg>
        <pc:picChg chg="add mod">
          <ac:chgData name="Hajda Altin" userId="c61d47ea-033b-4132-bcae-a3c656992811" providerId="ADAL" clId="{282C7620-C9F0-4B33-A83D-B9E72E58EF21}" dt="2023-06-13T14:48:31.274" v="1770" actId="1076"/>
          <ac:picMkLst>
            <pc:docMk/>
            <pc:sldMk cId="2013028253" sldId="330"/>
            <ac:picMk id="11" creationId="{AA3083D9-73CD-3829-7861-5CFFEEECE725}"/>
          </ac:picMkLst>
        </pc:picChg>
        <pc:picChg chg="add mod">
          <ac:chgData name="Hajda Altin" userId="c61d47ea-033b-4132-bcae-a3c656992811" providerId="ADAL" clId="{282C7620-C9F0-4B33-A83D-B9E72E58EF21}" dt="2023-06-13T14:48:28.579" v="1769" actId="1076"/>
          <ac:picMkLst>
            <pc:docMk/>
            <pc:sldMk cId="2013028253" sldId="330"/>
            <ac:picMk id="13" creationId="{3751A1B1-7C91-740A-DB8A-51E80EF31670}"/>
          </ac:picMkLst>
        </pc:picChg>
        <pc:picChg chg="add mod">
          <ac:chgData name="Hajda Altin" userId="c61d47ea-033b-4132-bcae-a3c656992811" providerId="ADAL" clId="{282C7620-C9F0-4B33-A83D-B9E72E58EF21}" dt="2023-06-13T14:48:19.227" v="1767" actId="1076"/>
          <ac:picMkLst>
            <pc:docMk/>
            <pc:sldMk cId="2013028253" sldId="330"/>
            <ac:picMk id="15" creationId="{EF6B2A02-35EB-1FA5-4763-90614A93AA71}"/>
          </ac:picMkLst>
        </pc:picChg>
      </pc:sldChg>
      <pc:sldChg chg="modSp add del">
        <pc:chgData name="Hajda Altin" userId="c61d47ea-033b-4132-bcae-a3c656992811" providerId="ADAL" clId="{282C7620-C9F0-4B33-A83D-B9E72E58EF21}" dt="2023-06-13T14:43:20.675" v="1728" actId="47"/>
        <pc:sldMkLst>
          <pc:docMk/>
          <pc:sldMk cId="2301705118" sldId="330"/>
        </pc:sldMkLst>
        <pc:picChg chg="mod">
          <ac:chgData name="Hajda Altin" userId="c61d47ea-033b-4132-bcae-a3c656992811" providerId="ADAL" clId="{282C7620-C9F0-4B33-A83D-B9E72E58EF21}" dt="2023-06-13T14:40:42.304" v="1691" actId="14826"/>
          <ac:picMkLst>
            <pc:docMk/>
            <pc:sldMk cId="2301705118" sldId="330"/>
            <ac:picMk id="9" creationId="{B266CE1C-CE47-89AB-BA09-1F572B7C37D8}"/>
          </ac:picMkLst>
        </pc:picChg>
      </pc:sldChg>
      <pc:sldChg chg="add del">
        <pc:chgData name="Hajda Altin" userId="c61d47ea-033b-4132-bcae-a3c656992811" providerId="ADAL" clId="{282C7620-C9F0-4B33-A83D-B9E72E58EF21}" dt="2023-06-13T14:39:23.622" v="1689" actId="47"/>
        <pc:sldMkLst>
          <pc:docMk/>
          <pc:sldMk cId="3964359922" sldId="330"/>
        </pc:sldMkLst>
      </pc:sldChg>
      <pc:sldChg chg="addSp delSp modSp add mod modAnim">
        <pc:chgData name="Hajda Altin" userId="c61d47ea-033b-4132-bcae-a3c656992811" providerId="ADAL" clId="{282C7620-C9F0-4B33-A83D-B9E72E58EF21}" dt="2023-06-14T07:25:00.023" v="2190" actId="20577"/>
        <pc:sldMkLst>
          <pc:docMk/>
          <pc:sldMk cId="520266776" sldId="331"/>
        </pc:sldMkLst>
        <pc:spChg chg="mod">
          <ac:chgData name="Hajda Altin" userId="c61d47ea-033b-4132-bcae-a3c656992811" providerId="ADAL" clId="{282C7620-C9F0-4B33-A83D-B9E72E58EF21}" dt="2023-06-14T07:25:00.023" v="2190" actId="20577"/>
          <ac:spMkLst>
            <pc:docMk/>
            <pc:sldMk cId="520266776" sldId="331"/>
            <ac:spMk id="3" creationId="{00715519-96AD-4B84-5231-AF8201C652CD}"/>
          </ac:spMkLst>
        </pc:spChg>
        <pc:spChg chg="mod">
          <ac:chgData name="Hajda Altin" userId="c61d47ea-033b-4132-bcae-a3c656992811" providerId="ADAL" clId="{282C7620-C9F0-4B33-A83D-B9E72E58EF21}" dt="2023-06-13T14:59:03.818" v="2040" actId="1076"/>
          <ac:spMkLst>
            <pc:docMk/>
            <pc:sldMk cId="520266776" sldId="331"/>
            <ac:spMk id="4" creationId="{EB9D7AD0-679E-0FA7-9630-29E64790773E}"/>
          </ac:spMkLst>
        </pc:spChg>
        <pc:picChg chg="add mod">
          <ac:chgData name="Hajda Altin" userId="c61d47ea-033b-4132-bcae-a3c656992811" providerId="ADAL" clId="{282C7620-C9F0-4B33-A83D-B9E72E58EF21}" dt="2023-06-13T14:57:31.448" v="1929" actId="1076"/>
          <ac:picMkLst>
            <pc:docMk/>
            <pc:sldMk cId="520266776" sldId="331"/>
            <ac:picMk id="9" creationId="{6764BA48-B873-B00A-7FFB-9E30EDE5FDBC}"/>
          </ac:picMkLst>
        </pc:picChg>
        <pc:picChg chg="del">
          <ac:chgData name="Hajda Altin" userId="c61d47ea-033b-4132-bcae-a3c656992811" providerId="ADAL" clId="{282C7620-C9F0-4B33-A83D-B9E72E58EF21}" dt="2023-06-13T14:52:07.857" v="1851" actId="478"/>
          <ac:picMkLst>
            <pc:docMk/>
            <pc:sldMk cId="520266776" sldId="331"/>
            <ac:picMk id="12" creationId="{B559B804-D5B3-88B8-55C8-CB5D4863F5A1}"/>
          </ac:picMkLst>
        </pc:picChg>
      </pc:sldChg>
      <pc:sldChg chg="modSp add mod">
        <pc:chgData name="Hajda Altin" userId="c61d47ea-033b-4132-bcae-a3c656992811" providerId="ADAL" clId="{282C7620-C9F0-4B33-A83D-B9E72E58EF21}" dt="2023-06-13T15:03:25.561" v="2058" actId="20577"/>
        <pc:sldMkLst>
          <pc:docMk/>
          <pc:sldMk cId="2853183179" sldId="332"/>
        </pc:sldMkLst>
        <pc:spChg chg="mod">
          <ac:chgData name="Hajda Altin" userId="c61d47ea-033b-4132-bcae-a3c656992811" providerId="ADAL" clId="{282C7620-C9F0-4B33-A83D-B9E72E58EF21}" dt="2023-06-13T15:03:25.561" v="2058" actId="20577"/>
          <ac:spMkLst>
            <pc:docMk/>
            <pc:sldMk cId="2853183179" sldId="332"/>
            <ac:spMk id="497" creationId="{00000000-0000-0000-0000-000000000000}"/>
          </ac:spMkLst>
        </pc:spChg>
        <pc:spChg chg="mod">
          <ac:chgData name="Hajda Altin" userId="c61d47ea-033b-4132-bcae-a3c656992811" providerId="ADAL" clId="{282C7620-C9F0-4B33-A83D-B9E72E58EF21}" dt="2023-06-13T15:03:21.437" v="2046" actId="20577"/>
          <ac:spMkLst>
            <pc:docMk/>
            <pc:sldMk cId="2853183179" sldId="332"/>
            <ac:spMk id="499" creationId="{00000000-0000-0000-0000-000000000000}"/>
          </ac:spMkLst>
        </pc:spChg>
      </pc:sldChg>
      <pc:sldChg chg="addSp delSp modSp add mod modNotesTx">
        <pc:chgData name="Hajda Altin" userId="c61d47ea-033b-4132-bcae-a3c656992811" providerId="ADAL" clId="{282C7620-C9F0-4B33-A83D-B9E72E58EF21}" dt="2023-06-13T15:10:54.326" v="2064" actId="5793"/>
        <pc:sldMkLst>
          <pc:docMk/>
          <pc:sldMk cId="3765407481" sldId="333"/>
        </pc:sldMkLst>
        <pc:spChg chg="add mod">
          <ac:chgData name="Hajda Altin" userId="c61d47ea-033b-4132-bcae-a3c656992811" providerId="ADAL" clId="{282C7620-C9F0-4B33-A83D-B9E72E58EF21}" dt="2023-06-13T15:10:30.648" v="2062"/>
          <ac:spMkLst>
            <pc:docMk/>
            <pc:sldMk cId="3765407481" sldId="333"/>
            <ac:spMk id="3" creationId="{B2596F72-4EB3-04A3-9C71-60C43CE7A9CE}"/>
          </ac:spMkLst>
        </pc:spChg>
        <pc:spChg chg="del mod">
          <ac:chgData name="Hajda Altin" userId="c61d47ea-033b-4132-bcae-a3c656992811" providerId="ADAL" clId="{282C7620-C9F0-4B33-A83D-B9E72E58EF21}" dt="2023-06-13T15:10:30.129" v="2061" actId="478"/>
          <ac:spMkLst>
            <pc:docMk/>
            <pc:sldMk cId="3765407481" sldId="333"/>
            <ac:spMk id="7" creationId="{A2B41F68-96AD-9E0E-0814-46AC2680F6FF}"/>
          </ac:spMkLst>
        </pc:spChg>
      </pc:sldChg>
      <pc:sldMasterChg chg="delSldLayout">
        <pc:chgData name="Hajda Altin" userId="c61d47ea-033b-4132-bcae-a3c656992811" providerId="ADAL" clId="{282C7620-C9F0-4B33-A83D-B9E72E58EF21}" dt="2023-06-13T19:32:32.496" v="2083" actId="47"/>
        <pc:sldMasterMkLst>
          <pc:docMk/>
          <pc:sldMasterMk cId="0" sldId="2147483675"/>
        </pc:sldMasterMkLst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1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5"/>
            <pc:sldLayoutMk cId="0" sldId="2147483673"/>
          </pc:sldLayoutMkLst>
        </pc:sldLayoutChg>
      </pc:sldMasterChg>
      <pc:sldMasterChg chg="del delSldLayout">
        <pc:chgData name="Hajda Altin" userId="c61d47ea-033b-4132-bcae-a3c656992811" providerId="ADAL" clId="{282C7620-C9F0-4B33-A83D-B9E72E58EF21}" dt="2023-06-13T19:32:32.496" v="2083" actId="47"/>
        <pc:sldMasterMkLst>
          <pc:docMk/>
          <pc:sldMasterMk cId="0" sldId="2147483676"/>
        </pc:sldMasterMkLst>
        <pc:sldLayoutChg chg="del">
          <pc:chgData name="Hajda Altin" userId="c61d47ea-033b-4132-bcae-a3c656992811" providerId="ADAL" clId="{282C7620-C9F0-4B33-A83D-B9E72E58EF21}" dt="2023-06-13T19:32:32.496" v="2083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61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91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50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019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0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3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21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517073" y="1172225"/>
            <a:ext cx="6897485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1"/>
                </a:solidFill>
              </a:rPr>
              <a:t>Eye of the Storm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64263B87-7660-429C-8731-09773DB2F8DE}" type="datetime1">
              <a:rPr lang="fr-CH" smtClean="0"/>
              <a:t>18.12.2024</a:t>
            </a:fld>
            <a:r>
              <a:rPr lang="fr-CH" dirty="0"/>
              <a:t> – </a:t>
            </a:r>
            <a:r>
              <a:rPr lang="fr-CH" dirty="0" err="1"/>
              <a:t>Saucy</a:t>
            </a:r>
            <a:r>
              <a:rPr lang="fr-CH" dirty="0"/>
              <a:t> Quentin / </a:t>
            </a:r>
            <a:r>
              <a:rPr lang="fr-CH" dirty="0" err="1"/>
              <a:t>Telley</a:t>
            </a:r>
            <a:r>
              <a:rPr lang="fr-CH" dirty="0"/>
              <a:t> Cyril / Hajda Altin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Ce que nous avons utilisé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18.12.2024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6" y="162300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3 </a:t>
            </a:r>
            <a:r>
              <a:rPr lang="fr-FR" dirty="0" err="1"/>
              <a:t>Datasets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Atlantic hurricanes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Eastern</a:t>
            </a:r>
            <a:r>
              <a:rPr lang="fr-FR" dirty="0"/>
              <a:t> Pacific hurricanes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Global </a:t>
            </a:r>
            <a:r>
              <a:rPr lang="fr-FR" dirty="0" err="1"/>
              <a:t>Temperature</a:t>
            </a:r>
            <a:endParaRPr lang="fr-FR" dirty="0"/>
          </a:p>
        </p:txBody>
      </p:sp>
      <p:pic>
        <p:nvPicPr>
          <p:cNvPr id="12" name="Image 11" descr="Une image contenant habits, personne&#10;&#10;Description générée automatiquement">
            <a:extLst>
              <a:ext uri="{FF2B5EF4-FFF2-40B4-BE49-F238E27FC236}">
                <a16:creationId xmlns:a16="http://schemas.microsoft.com/office/drawing/2014/main" id="{B559B804-D5B3-88B8-55C8-CB5D4863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08" y="1392357"/>
            <a:ext cx="2812524" cy="2812524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1E6DFFF4-D396-4151-DACC-D03CCE02C4DF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2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Idée de départ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18.12.2024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carte, Terre, texte, planète&#10;&#10;Description générée automatiquement">
            <a:extLst>
              <a:ext uri="{FF2B5EF4-FFF2-40B4-BE49-F238E27FC236}">
                <a16:creationId xmlns:a16="http://schemas.microsoft.com/office/drawing/2014/main" id="{B266CE1C-CE47-89AB-BA09-1F572B7C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54" y="1283422"/>
            <a:ext cx="4599492" cy="3066329"/>
          </a:xfrm>
          <a:prstGeom prst="rect">
            <a:avLst/>
          </a:prstGeom>
        </p:spPr>
      </p:pic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C420156D-4EEE-7C93-0604-48C53DED706A}"/>
              </a:ext>
            </a:extLst>
          </p:cNvPr>
          <p:cNvSpPr txBox="1">
            <a:spLocks/>
          </p:cNvSpPr>
          <p:nvPr/>
        </p:nvSpPr>
        <p:spPr>
          <a:xfrm>
            <a:off x="214535" y="184987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une bonne visualisation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vue d’ensemble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optimal pour un sismologue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N’apporte pas plus d’informations</a:t>
            </a: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14C7A223-444E-0C00-8A82-7C3BA65EBE42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21736 -0.00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</a:t>
            </a:r>
            <a:r>
              <a:rPr lang="fr-CH" dirty="0" err="1">
                <a:solidFill>
                  <a:schemeClr val="accent2"/>
                </a:solidFill>
              </a:rPr>
              <a:t>Overview</a:t>
            </a:r>
            <a:r>
              <a:rPr lang="fr-CH" dirty="0">
                <a:solidFill>
                  <a:schemeClr val="accent2"/>
                </a:solidFill>
              </a:rPr>
              <a:t> first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18.12.2024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66CE1C-CE47-89AB-BA09-1F572B7C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3022" y="1283422"/>
            <a:ext cx="3957956" cy="3066329"/>
          </a:xfrm>
          <a:prstGeom prst="rect">
            <a:avLst/>
          </a:prstGeom>
        </p:spPr>
      </p:pic>
      <p:sp>
        <p:nvSpPr>
          <p:cNvPr id="10" name="Google Shape;223;p34">
            <a:extLst>
              <a:ext uri="{FF2B5EF4-FFF2-40B4-BE49-F238E27FC236}">
                <a16:creationId xmlns:a16="http://schemas.microsoft.com/office/drawing/2014/main" id="{C420156D-4EEE-7C93-0604-48C53DED706A}"/>
              </a:ext>
            </a:extLst>
          </p:cNvPr>
          <p:cNvSpPr txBox="1">
            <a:spLocks/>
          </p:cNvSpPr>
          <p:nvPr/>
        </p:nvSpPr>
        <p:spPr>
          <a:xfrm>
            <a:off x="214535" y="1849872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Meilleure visualisation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Vue d’ensemble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voit toutes les paques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Pas de Lie Factor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Permet de voir les pays</a:t>
            </a:r>
          </a:p>
        </p:txBody>
      </p:sp>
      <p:pic>
        <p:nvPicPr>
          <p:cNvPr id="8" name="Image 7" descr="Une image contenant Terre, carte, texte&#10;&#10;Description générée automatiquement">
            <a:extLst>
              <a:ext uri="{FF2B5EF4-FFF2-40B4-BE49-F238E27FC236}">
                <a16:creationId xmlns:a16="http://schemas.microsoft.com/office/drawing/2014/main" id="{DFE27B7F-5E40-30F7-3F30-7E071049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43" y="1243312"/>
            <a:ext cx="3856269" cy="3106439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8778182F-75DC-26EE-141B-859580E6FA12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75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.21736 -0.00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Zoom and </a:t>
            </a:r>
            <a:r>
              <a:rPr lang="fr-CH" dirty="0" err="1">
                <a:solidFill>
                  <a:schemeClr val="accent2"/>
                </a:solidFill>
              </a:rPr>
              <a:t>filter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18.12.2024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carte, atlas, texte&#10;&#10;Description générée automatiquement">
            <a:extLst>
              <a:ext uri="{FF2B5EF4-FFF2-40B4-BE49-F238E27FC236}">
                <a16:creationId xmlns:a16="http://schemas.microsoft.com/office/drawing/2014/main" id="{AA3083D9-73CD-3829-7861-5CFFEEEC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41" y="1671879"/>
            <a:ext cx="2578347" cy="1799737"/>
          </a:xfrm>
          <a:prstGeom prst="rect">
            <a:avLst/>
          </a:prstGeom>
        </p:spPr>
      </p:pic>
      <p:pic>
        <p:nvPicPr>
          <p:cNvPr id="13" name="Image 12" descr="Une image contenant carte, texte, atlas, Monde&#10;&#10;Description générée automatiquement">
            <a:extLst>
              <a:ext uri="{FF2B5EF4-FFF2-40B4-BE49-F238E27FC236}">
                <a16:creationId xmlns:a16="http://schemas.microsoft.com/office/drawing/2014/main" id="{3751A1B1-7C91-740A-DB8A-51E80EF3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17" y="1621186"/>
            <a:ext cx="2583235" cy="1901125"/>
          </a:xfrm>
          <a:prstGeom prst="rect">
            <a:avLst/>
          </a:prstGeom>
        </p:spPr>
      </p:pic>
      <p:pic>
        <p:nvPicPr>
          <p:cNvPr id="15" name="Image 1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EF6B2A02-35EB-1FA5-4763-90614A93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1" y="1720926"/>
            <a:ext cx="2578347" cy="1701648"/>
          </a:xfrm>
          <a:prstGeom prst="rect">
            <a:avLst/>
          </a:prstGeom>
        </p:spPr>
      </p:pic>
      <p:sp>
        <p:nvSpPr>
          <p:cNvPr id="16" name="Google Shape;223;p34">
            <a:extLst>
              <a:ext uri="{FF2B5EF4-FFF2-40B4-BE49-F238E27FC236}">
                <a16:creationId xmlns:a16="http://schemas.microsoft.com/office/drawing/2014/main" id="{A1B8BC1F-089D-EBEF-D343-807B354F5BD1}"/>
              </a:ext>
            </a:extLst>
          </p:cNvPr>
          <p:cNvSpPr txBox="1">
            <a:spLocks/>
          </p:cNvSpPr>
          <p:nvPr/>
        </p:nvSpPr>
        <p:spPr>
          <a:xfrm>
            <a:off x="249381" y="3717160"/>
            <a:ext cx="2578347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</a:t>
            </a:r>
            <a:endParaRPr lang="fr-CH" dirty="0"/>
          </a:p>
        </p:txBody>
      </p:sp>
      <p:sp>
        <p:nvSpPr>
          <p:cNvPr id="17" name="Google Shape;223;p34">
            <a:extLst>
              <a:ext uri="{FF2B5EF4-FFF2-40B4-BE49-F238E27FC236}">
                <a16:creationId xmlns:a16="http://schemas.microsoft.com/office/drawing/2014/main" id="{4B077631-7A87-0BB6-B496-F9AAB7806A8A}"/>
              </a:ext>
            </a:extLst>
          </p:cNvPr>
          <p:cNvSpPr txBox="1">
            <a:spLocks/>
          </p:cNvSpPr>
          <p:nvPr/>
        </p:nvSpPr>
        <p:spPr>
          <a:xfrm>
            <a:off x="3275407" y="3717160"/>
            <a:ext cx="2578347" cy="42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 + tremblements</a:t>
            </a:r>
            <a:endParaRPr lang="fr-CH" dirty="0"/>
          </a:p>
        </p:txBody>
      </p:sp>
      <p:sp>
        <p:nvSpPr>
          <p:cNvPr id="18" name="Google Shape;223;p34">
            <a:extLst>
              <a:ext uri="{FF2B5EF4-FFF2-40B4-BE49-F238E27FC236}">
                <a16:creationId xmlns:a16="http://schemas.microsoft.com/office/drawing/2014/main" id="{6DF9BF19-696C-ACCB-8EAA-4DD4BC917746}"/>
              </a:ext>
            </a:extLst>
          </p:cNvPr>
          <p:cNvSpPr txBox="1">
            <a:spLocks/>
          </p:cNvSpPr>
          <p:nvPr/>
        </p:nvSpPr>
        <p:spPr>
          <a:xfrm>
            <a:off x="6385540" y="3678492"/>
            <a:ext cx="2578347" cy="49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sz="1200" dirty="0"/>
              <a:t>Plaques + tremblements </a:t>
            </a:r>
            <a:br>
              <a:rPr lang="fr-CH" sz="1200" dirty="0"/>
            </a:br>
            <a:r>
              <a:rPr lang="fr-CH" sz="1200" dirty="0"/>
              <a:t>+ stations</a:t>
            </a:r>
            <a:endParaRPr lang="fr-CH" dirty="0"/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695EC56C-0209-4795-2C09-0E52968187E7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2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Conception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381" y="793749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Amélioration – Details-on-</a:t>
            </a:r>
            <a:r>
              <a:rPr lang="fr-CH" dirty="0" err="1">
                <a:solidFill>
                  <a:schemeClr val="accent2"/>
                </a:solidFill>
              </a:rPr>
              <a:t>demand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38792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18.12.2024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49381" y="1561998"/>
            <a:ext cx="6161881" cy="93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Principe Focus &amp; </a:t>
            </a:r>
            <a:r>
              <a:rPr lang="fr-FR" dirty="0" err="1"/>
              <a:t>Context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Barre en bas sur toute la durée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Sélection de l’intervalle par l’utilisateur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64BA48-B873-B00A-7FFB-9E30EDE5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6" y="2001617"/>
            <a:ext cx="7855527" cy="1594003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601E14D8-F5A9-2052-E514-386C7F2F6F60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26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19753E-6 L 0 0.130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Conclusion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18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542" y="406977"/>
            <a:ext cx="8556916" cy="867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400"/>
              <a:t>Merci de votre attention</a:t>
            </a:r>
            <a:endParaRPr sz="2400"/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6" y="4821803"/>
            <a:ext cx="43988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16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1683FC4-90B1-4AC3-9BEC-60E57F906B15}" type="datetime1">
              <a:rPr lang="fr-CH" smtClean="0">
                <a:solidFill>
                  <a:schemeClr val="bg1"/>
                </a:solidFill>
              </a:rPr>
              <a:t>18.12.2024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habits, chaussures, dessin humoristique, homme&#10;&#10;Description générée automatiquement">
            <a:extLst>
              <a:ext uri="{FF2B5EF4-FFF2-40B4-BE49-F238E27FC236}">
                <a16:creationId xmlns:a16="http://schemas.microsoft.com/office/drawing/2014/main" id="{D018A378-A699-09F5-CC8A-40D7AAD7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419435"/>
            <a:ext cx="3257550" cy="3257550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A8E4E44-CE4C-215E-F0A1-BD918D1E996C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0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matières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900688" y="1722806"/>
            <a:ext cx="2150400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Contexte</a:t>
            </a:r>
            <a:endParaRPr sz="1600"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311288" y="1500243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01</a:t>
            </a:r>
            <a:endParaRPr sz="66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164813" y="1638090"/>
            <a:ext cx="2757364" cy="666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Public cible, intentions et message</a:t>
            </a:r>
            <a:endParaRPr sz="1600"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575563" y="1500243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02</a:t>
            </a:r>
            <a:endParaRPr sz="66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311288" y="293966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03</a:t>
            </a:r>
            <a:endParaRPr sz="6600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164813" y="3218517"/>
            <a:ext cx="2439562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Conception</a:t>
            </a:r>
            <a:endParaRPr sz="1600"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575563" y="293966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04</a:t>
            </a:r>
            <a:endParaRPr sz="6600"/>
          </a:p>
        </p:txBody>
      </p:sp>
      <p:sp>
        <p:nvSpPr>
          <p:cNvPr id="11" name="Google Shape;198;p32">
            <a:extLst>
              <a:ext uri="{FF2B5EF4-FFF2-40B4-BE49-F238E27FC236}">
                <a16:creationId xmlns:a16="http://schemas.microsoft.com/office/drawing/2014/main" id="{2B425537-7331-77EC-2127-AE72C3D87F21}"/>
              </a:ext>
            </a:extLst>
          </p:cNvPr>
          <p:cNvSpPr txBox="1">
            <a:spLocks/>
          </p:cNvSpPr>
          <p:nvPr/>
        </p:nvSpPr>
        <p:spPr>
          <a:xfrm>
            <a:off x="1900538" y="3124168"/>
            <a:ext cx="21504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H" sz="16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4894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01" grpId="0"/>
      <p:bldP spid="202" grpId="0"/>
      <p:bldP spid="205" grpId="0"/>
      <p:bldP spid="207" grpId="0"/>
      <p:bldP spid="20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01548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800" dirty="0"/>
              <a:t>Contexte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2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Contexte</a:t>
            </a:r>
            <a:endParaRPr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But du projet et motivation personnelle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18.12.2024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Google Shape;223;p34">
            <a:extLst>
              <a:ext uri="{FF2B5EF4-FFF2-40B4-BE49-F238E27FC236}">
                <a16:creationId xmlns:a16="http://schemas.microsoft.com/office/drawing/2014/main" id="{A2B41F68-96AD-9E0E-0814-46AC2680F6FF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799891"/>
            <a:ext cx="6806624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Mettre en pratique ce qu’on a vu pendant le cours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Tremblements, plaques sujet très visuel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Idée venue suite au tremblement en Turquie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Afficher les données de manière la plus pertinentes et compréhensibles, tout en étant le plus exhaustif possible.</a:t>
            </a:r>
            <a:endParaRPr lang="fr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079EA3-7FEE-D621-B49D-3BA39B1F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33208" y="1239982"/>
            <a:ext cx="2663536" cy="26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3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293288"/>
            <a:ext cx="4967064" cy="2460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800" dirty="0"/>
              <a:t>Public cible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7529DF2-7281-058E-7D4C-7E9217D9FC60}"/>
              </a:ext>
            </a:extLst>
          </p:cNvPr>
          <p:cNvSpPr txBox="1">
            <a:spLocks/>
          </p:cNvSpPr>
          <p:nvPr/>
        </p:nvSpPr>
        <p:spPr>
          <a:xfrm>
            <a:off x="713300" y="2253301"/>
            <a:ext cx="4967064" cy="246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7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4800" dirty="0"/>
              <a:t>                      ,</a:t>
            </a:r>
            <a:br>
              <a:rPr lang="fr-FR" sz="4800" dirty="0"/>
            </a:br>
            <a:r>
              <a:rPr lang="fr-FR" sz="4800" dirty="0"/>
              <a:t>intentions et message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06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Public cible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À qui s’adresse notre projet 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18.12.2024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799891"/>
            <a:ext cx="6806624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Sismologues</a:t>
            </a:r>
          </a:p>
        </p:txBody>
      </p:sp>
      <p:pic>
        <p:nvPicPr>
          <p:cNvPr id="1026" name="Picture 2" descr="Fonctionnement d'un sismomètre - SEIS / Mars InSight">
            <a:extLst>
              <a:ext uri="{FF2B5EF4-FFF2-40B4-BE49-F238E27FC236}">
                <a16:creationId xmlns:a16="http://schemas.microsoft.com/office/drawing/2014/main" id="{493F4CC9-61A8-5048-A38B-E3691955D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56" y="1037288"/>
            <a:ext cx="4409209" cy="306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72B84EBD-BF82-3AA0-2ED8-EC0A0314B066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53">
            <a:extLst>
              <a:ext uri="{FF2B5EF4-FFF2-40B4-BE49-F238E27FC236}">
                <a16:creationId xmlns:a16="http://schemas.microsoft.com/office/drawing/2014/main" id="{BD8888E3-C69E-61D1-9B6C-B3802C567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536" y="173544"/>
            <a:ext cx="6345591" cy="602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CH" sz="3600" dirty="0"/>
              <a:t>Intentions et message</a:t>
            </a:r>
            <a:endParaRPr lang="fr-CH" sz="1800" dirty="0"/>
          </a:p>
        </p:txBody>
      </p:sp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00715519-96AD-4B84-5231-AF8201C65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535" y="775855"/>
            <a:ext cx="5604373" cy="42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2"/>
                </a:solidFill>
              </a:rPr>
              <a:t>Nos intentions et notre message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223;p34">
            <a:extLst>
              <a:ext uri="{FF2B5EF4-FFF2-40B4-BE49-F238E27FC236}">
                <a16:creationId xmlns:a16="http://schemas.microsoft.com/office/drawing/2014/main" id="{82F7506B-FB11-5527-EDC0-F8CE34EFA710}"/>
              </a:ext>
            </a:extLst>
          </p:cNvPr>
          <p:cNvSpPr txBox="1">
            <a:spLocks/>
          </p:cNvSpPr>
          <p:nvPr/>
        </p:nvSpPr>
        <p:spPr>
          <a:xfrm>
            <a:off x="55417" y="4821803"/>
            <a:ext cx="284018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B479E3C8-6ABF-47C1-A185-B0AB582C0F2D}" type="slidenum">
              <a:rPr lang="fr-FR" dirty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6012598B-804F-3765-2690-6D11FB56A15F}"/>
              </a:ext>
            </a:extLst>
          </p:cNvPr>
          <p:cNvSpPr txBox="1">
            <a:spLocks/>
          </p:cNvSpPr>
          <p:nvPr/>
        </p:nvSpPr>
        <p:spPr>
          <a:xfrm>
            <a:off x="7952510" y="4821802"/>
            <a:ext cx="1136073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fld id="{1BB74735-212A-4865-8FA0-0FFD0B935D23}" type="datetime1">
              <a:rPr lang="fr-CH" smtClean="0">
                <a:solidFill>
                  <a:schemeClr val="bg1"/>
                </a:solidFill>
              </a:rPr>
              <a:t>18.12.2024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habits, dessin humoristique, chaussures, personne&#10;&#10;Description générée automatiquement">
            <a:extLst>
              <a:ext uri="{FF2B5EF4-FFF2-40B4-BE49-F238E27FC236}">
                <a16:creationId xmlns:a16="http://schemas.microsoft.com/office/drawing/2014/main" id="{6F663345-A2AC-AE77-DC36-37763E1E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08" y="1333742"/>
            <a:ext cx="2829792" cy="2829792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EB9D7AD0-679E-0FA7-9630-29E64790773E}"/>
              </a:ext>
            </a:extLst>
          </p:cNvPr>
          <p:cNvSpPr txBox="1">
            <a:spLocks/>
          </p:cNvSpPr>
          <p:nvPr/>
        </p:nvSpPr>
        <p:spPr>
          <a:xfrm>
            <a:off x="214535" y="1799891"/>
            <a:ext cx="6161881" cy="18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Visualisations interactives pour afficher les détails des tremblements de terre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Carte du monde avec plusieurs couches à choix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Message : la distribution des séismes dans le monde en 2023</a:t>
            </a:r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09D6EA8-668B-050C-47C0-02FA16D4BAC1}"/>
              </a:ext>
            </a:extLst>
          </p:cNvPr>
          <p:cNvSpPr txBox="1">
            <a:spLocks/>
          </p:cNvSpPr>
          <p:nvPr/>
        </p:nvSpPr>
        <p:spPr>
          <a:xfrm>
            <a:off x="2665267" y="4829150"/>
            <a:ext cx="3813465" cy="32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CH" dirty="0" err="1">
                <a:solidFill>
                  <a:schemeClr val="bg1"/>
                </a:solidFill>
              </a:rPr>
              <a:t>Saucy</a:t>
            </a:r>
            <a:r>
              <a:rPr lang="fr-CH" dirty="0">
                <a:solidFill>
                  <a:schemeClr val="bg1"/>
                </a:solidFill>
              </a:rPr>
              <a:t> Quentin – </a:t>
            </a:r>
            <a:r>
              <a:rPr lang="fr-CH" dirty="0" err="1">
                <a:solidFill>
                  <a:schemeClr val="bg1"/>
                </a:solidFill>
              </a:rPr>
              <a:t>Telley</a:t>
            </a:r>
            <a:r>
              <a:rPr lang="fr-CH" dirty="0">
                <a:solidFill>
                  <a:schemeClr val="bg1"/>
                </a:solidFill>
              </a:rPr>
              <a:t> Cyril Hajda Altin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6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sz="4800" dirty="0"/>
              <a:t>Démonstration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36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00" y="2404125"/>
            <a:ext cx="5248588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Conception</a:t>
            </a: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43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321</Words>
  <Application>Microsoft Office PowerPoint</Application>
  <PresentationFormat>Affichage à l'écran (16:9)</PresentationFormat>
  <Paragraphs>93</Paragraphs>
  <Slides>16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Montserrat</vt:lpstr>
      <vt:lpstr>Arial</vt:lpstr>
      <vt:lpstr>Fira Sans Extra Condensed Medium</vt:lpstr>
      <vt:lpstr>Management Consulting Toolkit by Slidesgo</vt:lpstr>
      <vt:lpstr>Eye of the Storm</vt:lpstr>
      <vt:lpstr>Table des matières</vt:lpstr>
      <vt:lpstr>Contexte</vt:lpstr>
      <vt:lpstr>Contexte</vt:lpstr>
      <vt:lpstr>Public cible</vt:lpstr>
      <vt:lpstr>Public cible</vt:lpstr>
      <vt:lpstr>Intentions et message</vt:lpstr>
      <vt:lpstr>Démonstration</vt:lpstr>
      <vt:lpstr>Conception</vt:lpstr>
      <vt:lpstr>Conception</vt:lpstr>
      <vt:lpstr>Conception</vt:lpstr>
      <vt:lpstr>Conception</vt:lpstr>
      <vt:lpstr>Conception</vt:lpstr>
      <vt:lpstr>Conception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P2SP  Classification</dc:title>
  <cp:lastModifiedBy>Hajda Altin</cp:lastModifiedBy>
  <cp:revision>3</cp:revision>
  <dcterms:modified xsi:type="dcterms:W3CDTF">2024-12-18T15:09:58Z</dcterms:modified>
</cp:coreProperties>
</file>